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71" r:id="rId5"/>
    <p:sldId id="263" r:id="rId6"/>
    <p:sldId id="264" r:id="rId7"/>
    <p:sldId id="266" r:id="rId8"/>
    <p:sldId id="267" r:id="rId9"/>
    <p:sldId id="268" r:id="rId10"/>
    <p:sldId id="260" r:id="rId11"/>
    <p:sldId id="269" r:id="rId12"/>
    <p:sldId id="270" r:id="rId13"/>
    <p:sldId id="262" r:id="rId14"/>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111" autoAdjust="0"/>
  </p:normalViewPr>
  <p:slideViewPr>
    <p:cSldViewPr>
      <p:cViewPr varScale="1">
        <p:scale>
          <a:sx n="58" d="100"/>
          <a:sy n="58" d="100"/>
        </p:scale>
        <p:origin x="514" y="5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6/16/2023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500" b="0" i="0">
                <a:solidFill>
                  <a:schemeClr val="bg1"/>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6/16/2023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500" b="0" i="0">
                <a:solidFill>
                  <a:schemeClr val="bg1"/>
                </a:solidFill>
                <a:latin typeface="Cambria"/>
                <a:cs typeface="Cambria"/>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6/16/2023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500" b="0" i="0">
                <a:solidFill>
                  <a:schemeClr val="bg1"/>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6/16/2023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17" name="bg object 17"/>
          <p:cNvSpPr/>
          <p:nvPr/>
        </p:nvSpPr>
        <p:spPr>
          <a:xfrm>
            <a:off x="15855001" y="5907499"/>
            <a:ext cx="2433320" cy="3476625"/>
          </a:xfrm>
          <a:custGeom>
            <a:avLst/>
            <a:gdLst/>
            <a:ahLst/>
            <a:cxnLst/>
            <a:rect l="l" t="t" r="r" b="b"/>
            <a:pathLst>
              <a:path w="2433319" h="3476625">
                <a:moveTo>
                  <a:pt x="1738312" y="3476624"/>
                </a:moveTo>
                <a:lnTo>
                  <a:pt x="0" y="1738312"/>
                </a:lnTo>
                <a:lnTo>
                  <a:pt x="1738312" y="0"/>
                </a:lnTo>
                <a:lnTo>
                  <a:pt x="2432998" y="694685"/>
                </a:lnTo>
                <a:lnTo>
                  <a:pt x="2432998" y="2781939"/>
                </a:lnTo>
                <a:lnTo>
                  <a:pt x="1738312" y="3476624"/>
                </a:lnTo>
                <a:close/>
              </a:path>
            </a:pathLst>
          </a:custGeom>
          <a:solidFill>
            <a:srgbClr val="484B67"/>
          </a:solidFill>
        </p:spPr>
        <p:txBody>
          <a:bodyPr wrap="square" lIns="0" tIns="0" rIns="0" bIns="0" rtlCol="0"/>
          <a:lstStyle/>
          <a:p>
            <a:endParaRPr/>
          </a:p>
        </p:txBody>
      </p:sp>
      <p:sp>
        <p:nvSpPr>
          <p:cNvPr id="18" name="bg object 18"/>
          <p:cNvSpPr/>
          <p:nvPr/>
        </p:nvSpPr>
        <p:spPr>
          <a:xfrm>
            <a:off x="8716815" y="8595250"/>
            <a:ext cx="2892425" cy="1692275"/>
          </a:xfrm>
          <a:custGeom>
            <a:avLst/>
            <a:gdLst/>
            <a:ahLst/>
            <a:cxnLst/>
            <a:rect l="l" t="t" r="r" b="b"/>
            <a:pathLst>
              <a:path w="2892425" h="1692275">
                <a:moveTo>
                  <a:pt x="2401122" y="1691748"/>
                </a:moveTo>
                <a:lnTo>
                  <a:pt x="0" y="1691748"/>
                </a:lnTo>
                <a:lnTo>
                  <a:pt x="1691748" y="0"/>
                </a:lnTo>
                <a:lnTo>
                  <a:pt x="2892309" y="1200560"/>
                </a:lnTo>
                <a:lnTo>
                  <a:pt x="2401122" y="1691748"/>
                </a:lnTo>
                <a:close/>
              </a:path>
            </a:pathLst>
          </a:custGeom>
          <a:solidFill>
            <a:srgbClr val="484B67"/>
          </a:solidFill>
        </p:spPr>
        <p:txBody>
          <a:bodyPr wrap="square" lIns="0" tIns="0" rIns="0" bIns="0" rtlCol="0"/>
          <a:lstStyle/>
          <a:p>
            <a:endParaRPr/>
          </a:p>
        </p:txBody>
      </p:sp>
      <p:sp>
        <p:nvSpPr>
          <p:cNvPr id="19" name="bg object 19"/>
          <p:cNvSpPr/>
          <p:nvPr/>
        </p:nvSpPr>
        <p:spPr>
          <a:xfrm>
            <a:off x="8132499" y="8057499"/>
            <a:ext cx="2371725" cy="2230120"/>
          </a:xfrm>
          <a:custGeom>
            <a:avLst/>
            <a:gdLst/>
            <a:ahLst/>
            <a:cxnLst/>
            <a:rect l="l" t="t" r="r" b="b"/>
            <a:pathLst>
              <a:path w="2371725" h="2230120">
                <a:moveTo>
                  <a:pt x="774403" y="2229499"/>
                </a:moveTo>
                <a:lnTo>
                  <a:pt x="490625" y="2229499"/>
                </a:lnTo>
                <a:lnTo>
                  <a:pt x="0" y="1740812"/>
                </a:lnTo>
                <a:lnTo>
                  <a:pt x="1738312" y="0"/>
                </a:lnTo>
                <a:lnTo>
                  <a:pt x="2371108" y="632795"/>
                </a:lnTo>
                <a:lnTo>
                  <a:pt x="774403" y="2229499"/>
                </a:lnTo>
                <a:close/>
              </a:path>
            </a:pathLst>
          </a:custGeom>
          <a:solidFill>
            <a:srgbClr val="6FB0D9"/>
          </a:solidFill>
        </p:spPr>
        <p:txBody>
          <a:bodyPr wrap="square" lIns="0" tIns="0" rIns="0" bIns="0" rtlCol="0"/>
          <a:lstStyle/>
          <a:p>
            <a:endParaRPr/>
          </a:p>
        </p:txBody>
      </p:sp>
      <p:sp>
        <p:nvSpPr>
          <p:cNvPr id="20" name="bg object 20"/>
          <p:cNvSpPr/>
          <p:nvPr/>
        </p:nvSpPr>
        <p:spPr>
          <a:xfrm>
            <a:off x="11900000" y="6900000"/>
            <a:ext cx="5772150" cy="3387090"/>
          </a:xfrm>
          <a:custGeom>
            <a:avLst/>
            <a:gdLst/>
            <a:ahLst/>
            <a:cxnLst/>
            <a:rect l="l" t="t" r="r" b="b"/>
            <a:pathLst>
              <a:path w="5772150" h="3387090">
                <a:moveTo>
                  <a:pt x="5271437" y="3387000"/>
                </a:moveTo>
                <a:lnTo>
                  <a:pt x="501140" y="3387000"/>
                </a:lnTo>
                <a:lnTo>
                  <a:pt x="0" y="2886076"/>
                </a:lnTo>
                <a:lnTo>
                  <a:pt x="2887321" y="0"/>
                </a:lnTo>
                <a:lnTo>
                  <a:pt x="5772144" y="2886076"/>
                </a:lnTo>
                <a:lnTo>
                  <a:pt x="5271437" y="3387000"/>
                </a:lnTo>
                <a:close/>
              </a:path>
            </a:pathLst>
          </a:custGeom>
          <a:solidFill>
            <a:srgbClr val="6FB0D9"/>
          </a:solidFill>
        </p:spPr>
        <p:txBody>
          <a:bodyPr wrap="square" lIns="0" tIns="0" rIns="0" bIns="0" rtlCol="0"/>
          <a:lstStyle/>
          <a:p>
            <a:endParaRPr/>
          </a:p>
        </p:txBody>
      </p:sp>
      <p:sp>
        <p:nvSpPr>
          <p:cNvPr id="21" name="bg object 21"/>
          <p:cNvSpPr/>
          <p:nvPr/>
        </p:nvSpPr>
        <p:spPr>
          <a:xfrm>
            <a:off x="0" y="0"/>
            <a:ext cx="2344420" cy="2506345"/>
          </a:xfrm>
          <a:custGeom>
            <a:avLst/>
            <a:gdLst/>
            <a:ahLst/>
            <a:cxnLst/>
            <a:rect l="l" t="t" r="r" b="b"/>
            <a:pathLst>
              <a:path w="2344420" h="2506345">
                <a:moveTo>
                  <a:pt x="271009" y="2506009"/>
                </a:moveTo>
                <a:lnTo>
                  <a:pt x="0" y="2234836"/>
                </a:lnTo>
                <a:lnTo>
                  <a:pt x="0" y="0"/>
                </a:lnTo>
                <a:lnTo>
                  <a:pt x="1909362" y="0"/>
                </a:lnTo>
                <a:lnTo>
                  <a:pt x="2343947" y="434322"/>
                </a:lnTo>
                <a:lnTo>
                  <a:pt x="271009" y="2506009"/>
                </a:lnTo>
                <a:close/>
              </a:path>
            </a:pathLst>
          </a:custGeom>
          <a:solidFill>
            <a:srgbClr val="6FB0D9"/>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6/16/2023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82937"/>
          </a:solidFill>
        </p:spPr>
        <p:txBody>
          <a:bodyPr wrap="square" lIns="0" tIns="0" rIns="0" bIns="0" rtlCol="0"/>
          <a:lstStyle/>
          <a:p>
            <a:endParaRPr/>
          </a:p>
        </p:txBody>
      </p:sp>
      <p:sp>
        <p:nvSpPr>
          <p:cNvPr id="2" name="Holder 2"/>
          <p:cNvSpPr>
            <a:spLocks noGrp="1"/>
          </p:cNvSpPr>
          <p:nvPr>
            <p:ph type="title"/>
          </p:nvPr>
        </p:nvSpPr>
        <p:spPr>
          <a:xfrm>
            <a:off x="1019405" y="1400967"/>
            <a:ext cx="16249188" cy="562610"/>
          </a:xfrm>
          <a:prstGeom prst="rect">
            <a:avLst/>
          </a:prstGeom>
        </p:spPr>
        <p:txBody>
          <a:bodyPr wrap="square" lIns="0" tIns="0" rIns="0" bIns="0">
            <a:spAutoFit/>
          </a:bodyPr>
          <a:lstStyle>
            <a:lvl1pPr>
              <a:defRPr sz="3500" b="0" i="0">
                <a:solidFill>
                  <a:schemeClr val="bg1"/>
                </a:solidFill>
                <a:latin typeface="Cambria"/>
                <a:cs typeface="Cambria"/>
              </a:defRPr>
            </a:lvl1pPr>
          </a:lstStyle>
          <a:p>
            <a:endParaRPr/>
          </a:p>
        </p:txBody>
      </p:sp>
      <p:sp>
        <p:nvSpPr>
          <p:cNvPr id="3" name="Holder 3"/>
          <p:cNvSpPr>
            <a:spLocks noGrp="1"/>
          </p:cNvSpPr>
          <p:nvPr>
            <p:ph type="body" idx="1"/>
          </p:nvPr>
        </p:nvSpPr>
        <p:spPr>
          <a:xfrm>
            <a:off x="4068100" y="4113080"/>
            <a:ext cx="10151798" cy="3782059"/>
          </a:xfrm>
          <a:prstGeom prst="rect">
            <a:avLst/>
          </a:prstGeom>
        </p:spPr>
        <p:txBody>
          <a:bodyPr wrap="square" lIns="0" tIns="0" rIns="0" bIns="0">
            <a:spAutoFit/>
          </a:bodyPr>
          <a:lstStyle>
            <a:lvl1pPr>
              <a:defRPr sz="3500" b="0" i="0">
                <a:solidFill>
                  <a:schemeClr val="bg1"/>
                </a:solidFill>
                <a:latin typeface="Trebuchet MS"/>
                <a:cs typeface="Trebuchet MS"/>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6/16/2023</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38200" y="4838700"/>
            <a:ext cx="9432448" cy="3253455"/>
          </a:xfrm>
          <a:prstGeom prst="rect">
            <a:avLst/>
          </a:prstGeom>
        </p:spPr>
        <p:txBody>
          <a:bodyPr vert="horz" wrap="square" lIns="0" tIns="199390" rIns="0" bIns="0" rtlCol="0">
            <a:spAutoFit/>
          </a:bodyPr>
          <a:lstStyle/>
          <a:p>
            <a:pPr marL="12700" marR="5080">
              <a:lnSpc>
                <a:spcPts val="7350"/>
              </a:lnSpc>
              <a:spcBef>
                <a:spcPts val="1570"/>
              </a:spcBef>
            </a:pPr>
            <a:r>
              <a:rPr sz="8000" spc="65" dirty="0">
                <a:solidFill>
                  <a:srgbClr val="FFFFFF"/>
                </a:solidFill>
                <a:latin typeface="Cambria"/>
                <a:cs typeface="Cambria"/>
              </a:rPr>
              <a:t>HAZOP</a:t>
            </a:r>
            <a:r>
              <a:rPr sz="8000" spc="-30" dirty="0">
                <a:solidFill>
                  <a:srgbClr val="FFFFFF"/>
                </a:solidFill>
                <a:latin typeface="Cambria"/>
                <a:cs typeface="Cambria"/>
              </a:rPr>
              <a:t> </a:t>
            </a:r>
            <a:r>
              <a:rPr sz="8000" spc="60" dirty="0">
                <a:solidFill>
                  <a:srgbClr val="FFFFFF"/>
                </a:solidFill>
                <a:latin typeface="Cambria"/>
                <a:cs typeface="Cambria"/>
              </a:rPr>
              <a:t>Modelling</a:t>
            </a:r>
            <a:endParaRPr lang="en-IN" sz="8000" spc="60" dirty="0">
              <a:solidFill>
                <a:srgbClr val="FFFFFF"/>
              </a:solidFill>
              <a:latin typeface="Cambria"/>
              <a:cs typeface="Cambria"/>
            </a:endParaRPr>
          </a:p>
          <a:p>
            <a:pPr marL="12700" marR="5080">
              <a:lnSpc>
                <a:spcPts val="7350"/>
              </a:lnSpc>
              <a:spcBef>
                <a:spcPts val="1570"/>
              </a:spcBef>
            </a:pPr>
            <a:r>
              <a:rPr lang="en-IN" sz="8000" spc="60" dirty="0">
                <a:solidFill>
                  <a:srgbClr val="FFFFFF"/>
                </a:solidFill>
                <a:latin typeface="Cambria"/>
                <a:cs typeface="Cambria"/>
              </a:rPr>
              <a:t>Using </a:t>
            </a:r>
            <a:r>
              <a:rPr lang="en-IN" sz="8000" spc="90" dirty="0">
                <a:solidFill>
                  <a:srgbClr val="FFFFFF"/>
                </a:solidFill>
                <a:latin typeface="Cambria"/>
                <a:cs typeface="Cambria"/>
              </a:rPr>
              <a:t>Machine </a:t>
            </a:r>
            <a:r>
              <a:rPr lang="en-IN" sz="8000" spc="-1600" dirty="0">
                <a:solidFill>
                  <a:srgbClr val="FFFFFF"/>
                </a:solidFill>
                <a:latin typeface="Cambria"/>
                <a:cs typeface="Cambria"/>
              </a:rPr>
              <a:t> </a:t>
            </a:r>
            <a:r>
              <a:rPr lang="en-IN" sz="8000" spc="75" dirty="0">
                <a:solidFill>
                  <a:srgbClr val="FFFFFF"/>
                </a:solidFill>
                <a:latin typeface="Cambria"/>
                <a:cs typeface="Cambria"/>
              </a:rPr>
              <a:t>Learning</a:t>
            </a:r>
            <a:endParaRPr sz="8000" dirty="0">
              <a:latin typeface="Cambria"/>
              <a:cs typeface="Cambria"/>
            </a:endParaRPr>
          </a:p>
        </p:txBody>
      </p:sp>
      <p:grpSp>
        <p:nvGrpSpPr>
          <p:cNvPr id="3" name="object 3"/>
          <p:cNvGrpSpPr/>
          <p:nvPr/>
        </p:nvGrpSpPr>
        <p:grpSpPr>
          <a:xfrm>
            <a:off x="9144511" y="0"/>
            <a:ext cx="9144000" cy="9381490"/>
            <a:chOff x="9144511" y="0"/>
            <a:chExt cx="9144000" cy="9381490"/>
          </a:xfrm>
        </p:grpSpPr>
        <p:pic>
          <p:nvPicPr>
            <p:cNvPr id="4" name="object 4"/>
            <p:cNvPicPr/>
            <p:nvPr/>
          </p:nvPicPr>
          <p:blipFill>
            <a:blip r:embed="rId2" cstate="print"/>
            <a:stretch>
              <a:fillRect/>
            </a:stretch>
          </p:blipFill>
          <p:spPr>
            <a:xfrm>
              <a:off x="9144511" y="4056564"/>
              <a:ext cx="5324392" cy="5324394"/>
            </a:xfrm>
            <a:prstGeom prst="rect">
              <a:avLst/>
            </a:prstGeom>
          </p:spPr>
        </p:pic>
        <p:pic>
          <p:nvPicPr>
            <p:cNvPr id="5" name="object 5"/>
            <p:cNvPicPr/>
            <p:nvPr/>
          </p:nvPicPr>
          <p:blipFill>
            <a:blip r:embed="rId3" cstate="print"/>
            <a:stretch>
              <a:fillRect/>
            </a:stretch>
          </p:blipFill>
          <p:spPr>
            <a:xfrm>
              <a:off x="11809715" y="0"/>
              <a:ext cx="6478283" cy="7407413"/>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2566035" cy="2669540"/>
          </a:xfrm>
          <a:custGeom>
            <a:avLst/>
            <a:gdLst/>
            <a:ahLst/>
            <a:cxnLst/>
            <a:rect l="l" t="t" r="r" b="b"/>
            <a:pathLst>
              <a:path w="2566035" h="2669540">
                <a:moveTo>
                  <a:pt x="827410" y="2669063"/>
                </a:moveTo>
                <a:lnTo>
                  <a:pt x="0" y="1841653"/>
                </a:lnTo>
                <a:lnTo>
                  <a:pt x="0" y="19848"/>
                </a:lnTo>
                <a:lnTo>
                  <a:pt x="19848" y="0"/>
                </a:lnTo>
                <a:lnTo>
                  <a:pt x="1634971" y="0"/>
                </a:lnTo>
                <a:lnTo>
                  <a:pt x="2565721" y="930749"/>
                </a:lnTo>
                <a:lnTo>
                  <a:pt x="827410" y="2669063"/>
                </a:lnTo>
                <a:close/>
              </a:path>
            </a:pathLst>
          </a:custGeom>
          <a:solidFill>
            <a:srgbClr val="484B67"/>
          </a:solidFill>
        </p:spPr>
        <p:txBody>
          <a:bodyPr wrap="square" lIns="0" tIns="0" rIns="0" bIns="0" rtlCol="0"/>
          <a:lstStyle/>
          <a:p>
            <a:endParaRPr/>
          </a:p>
        </p:txBody>
      </p:sp>
      <p:grpSp>
        <p:nvGrpSpPr>
          <p:cNvPr id="3" name="object 3"/>
          <p:cNvGrpSpPr/>
          <p:nvPr/>
        </p:nvGrpSpPr>
        <p:grpSpPr>
          <a:xfrm>
            <a:off x="0" y="0"/>
            <a:ext cx="7548245" cy="10287000"/>
            <a:chOff x="0" y="0"/>
            <a:chExt cx="7548245" cy="10287000"/>
          </a:xfrm>
        </p:grpSpPr>
        <p:sp>
          <p:nvSpPr>
            <p:cNvPr id="4" name="object 4"/>
            <p:cNvSpPr/>
            <p:nvPr/>
          </p:nvSpPr>
          <p:spPr>
            <a:xfrm>
              <a:off x="989096" y="6364934"/>
              <a:ext cx="6448425" cy="3922395"/>
            </a:xfrm>
            <a:custGeom>
              <a:avLst/>
              <a:gdLst/>
              <a:ahLst/>
              <a:cxnLst/>
              <a:rect l="l" t="t" r="r" b="b"/>
              <a:pathLst>
                <a:path w="6448425" h="3922395">
                  <a:moveTo>
                    <a:pt x="5750840" y="3922066"/>
                  </a:moveTo>
                  <a:lnTo>
                    <a:pt x="698124" y="3922066"/>
                  </a:lnTo>
                  <a:lnTo>
                    <a:pt x="0" y="3224211"/>
                  </a:lnTo>
                  <a:lnTo>
                    <a:pt x="3225461" y="0"/>
                  </a:lnTo>
                  <a:lnTo>
                    <a:pt x="6448424" y="3224211"/>
                  </a:lnTo>
                  <a:lnTo>
                    <a:pt x="5750840" y="3922066"/>
                  </a:lnTo>
                  <a:close/>
                </a:path>
              </a:pathLst>
            </a:custGeom>
            <a:solidFill>
              <a:srgbClr val="484B67"/>
            </a:solidFill>
          </p:spPr>
          <p:txBody>
            <a:bodyPr wrap="square" lIns="0" tIns="0" rIns="0" bIns="0" rtlCol="0"/>
            <a:lstStyle/>
            <a:p>
              <a:endParaRPr/>
            </a:p>
          </p:txBody>
        </p:sp>
        <p:sp>
          <p:nvSpPr>
            <p:cNvPr id="5" name="object 5"/>
            <p:cNvSpPr/>
            <p:nvPr/>
          </p:nvSpPr>
          <p:spPr>
            <a:xfrm>
              <a:off x="0" y="2994934"/>
              <a:ext cx="4050029" cy="6448425"/>
            </a:xfrm>
            <a:custGeom>
              <a:avLst/>
              <a:gdLst/>
              <a:ahLst/>
              <a:cxnLst/>
              <a:rect l="l" t="t" r="r" b="b"/>
              <a:pathLst>
                <a:path w="4050029" h="6448425">
                  <a:moveTo>
                    <a:pt x="825815" y="6448424"/>
                  </a:moveTo>
                  <a:lnTo>
                    <a:pt x="0" y="5622928"/>
                  </a:lnTo>
                  <a:lnTo>
                    <a:pt x="0" y="826135"/>
                  </a:lnTo>
                  <a:lnTo>
                    <a:pt x="825815" y="0"/>
                  </a:lnTo>
                  <a:lnTo>
                    <a:pt x="4050028" y="3225462"/>
                  </a:lnTo>
                  <a:lnTo>
                    <a:pt x="825815" y="6448424"/>
                  </a:lnTo>
                  <a:close/>
                </a:path>
              </a:pathLst>
            </a:custGeom>
            <a:solidFill>
              <a:srgbClr val="6FB0D9"/>
            </a:solidFill>
          </p:spPr>
          <p:txBody>
            <a:bodyPr wrap="square" lIns="0" tIns="0" rIns="0" bIns="0" rtlCol="0"/>
            <a:lstStyle/>
            <a:p>
              <a:endParaRPr/>
            </a:p>
          </p:txBody>
        </p:sp>
        <p:pic>
          <p:nvPicPr>
            <p:cNvPr id="6" name="object 6"/>
            <p:cNvPicPr/>
            <p:nvPr/>
          </p:nvPicPr>
          <p:blipFill>
            <a:blip r:embed="rId2" cstate="print"/>
            <a:stretch>
              <a:fillRect/>
            </a:stretch>
          </p:blipFill>
          <p:spPr>
            <a:xfrm>
              <a:off x="1175794" y="0"/>
              <a:ext cx="6372127" cy="6049466"/>
            </a:xfrm>
            <a:prstGeom prst="rect">
              <a:avLst/>
            </a:prstGeom>
          </p:spPr>
        </p:pic>
      </p:grpSp>
      <p:sp>
        <p:nvSpPr>
          <p:cNvPr id="7" name="object 7"/>
          <p:cNvSpPr txBox="1">
            <a:spLocks noGrp="1"/>
          </p:cNvSpPr>
          <p:nvPr>
            <p:ph type="title"/>
          </p:nvPr>
        </p:nvSpPr>
        <p:spPr>
          <a:prstGeom prst="rect">
            <a:avLst/>
          </a:prstGeom>
        </p:spPr>
        <p:txBody>
          <a:bodyPr vert="horz" wrap="square" lIns="0" tIns="15875" rIns="0" bIns="0" rtlCol="0">
            <a:spAutoFit/>
          </a:bodyPr>
          <a:lstStyle/>
          <a:p>
            <a:pPr marL="7608570">
              <a:lnSpc>
                <a:spcPct val="100000"/>
              </a:lnSpc>
              <a:spcBef>
                <a:spcPts val="125"/>
              </a:spcBef>
            </a:pPr>
            <a:r>
              <a:rPr spc="5" dirty="0"/>
              <a:t>How</a:t>
            </a:r>
            <a:r>
              <a:rPr spc="-15" dirty="0"/>
              <a:t> </a:t>
            </a:r>
            <a:r>
              <a:rPr spc="55" dirty="0"/>
              <a:t>Machine</a:t>
            </a:r>
            <a:r>
              <a:rPr spc="-10" dirty="0"/>
              <a:t> </a:t>
            </a:r>
            <a:r>
              <a:rPr spc="75" dirty="0"/>
              <a:t>Learning</a:t>
            </a:r>
            <a:r>
              <a:rPr spc="-10" dirty="0"/>
              <a:t> </a:t>
            </a:r>
            <a:r>
              <a:rPr spc="114" dirty="0"/>
              <a:t>Can</a:t>
            </a:r>
            <a:r>
              <a:rPr spc="-10" dirty="0"/>
              <a:t> </a:t>
            </a:r>
            <a:r>
              <a:rPr spc="40" dirty="0"/>
              <a:t>Improve</a:t>
            </a:r>
            <a:r>
              <a:rPr spc="-10" dirty="0"/>
              <a:t> </a:t>
            </a:r>
            <a:r>
              <a:rPr spc="45" dirty="0"/>
              <a:t>HAZOP</a:t>
            </a:r>
          </a:p>
        </p:txBody>
      </p:sp>
      <p:sp>
        <p:nvSpPr>
          <p:cNvPr id="8" name="object 8"/>
          <p:cNvSpPr txBox="1"/>
          <p:nvPr/>
        </p:nvSpPr>
        <p:spPr>
          <a:xfrm>
            <a:off x="8620349" y="3309827"/>
            <a:ext cx="6641465" cy="4246880"/>
          </a:xfrm>
          <a:prstGeom prst="rect">
            <a:avLst/>
          </a:prstGeom>
        </p:spPr>
        <p:txBody>
          <a:bodyPr vert="horz" wrap="square" lIns="0" tIns="11430" rIns="0" bIns="0" rtlCol="0">
            <a:spAutoFit/>
          </a:bodyPr>
          <a:lstStyle/>
          <a:p>
            <a:pPr marL="12700" marR="5080">
              <a:lnSpc>
                <a:spcPct val="100899"/>
              </a:lnSpc>
              <a:spcBef>
                <a:spcPts val="90"/>
              </a:spcBef>
            </a:pPr>
            <a:r>
              <a:rPr sz="3050" spc="5" dirty="0">
                <a:solidFill>
                  <a:srgbClr val="FFFFFF"/>
                </a:solidFill>
                <a:latin typeface="Trebuchet MS"/>
                <a:cs typeface="Trebuchet MS"/>
              </a:rPr>
              <a:t>B</a:t>
            </a:r>
            <a:r>
              <a:rPr sz="3050" spc="20" dirty="0">
                <a:solidFill>
                  <a:srgbClr val="FFFFFF"/>
                </a:solidFill>
                <a:latin typeface="Trebuchet MS"/>
                <a:cs typeface="Trebuchet MS"/>
              </a:rPr>
              <a:t>y</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40" dirty="0">
                <a:solidFill>
                  <a:srgbClr val="FFFFFF"/>
                </a:solidFill>
                <a:latin typeface="Trebuchet MS"/>
                <a:cs typeface="Trebuchet MS"/>
              </a:rPr>
              <a:t>pp</a:t>
            </a:r>
            <a:r>
              <a:rPr sz="3050" spc="-215" dirty="0">
                <a:solidFill>
                  <a:srgbClr val="FFFFFF"/>
                </a:solidFill>
                <a:latin typeface="Trebuchet MS"/>
                <a:cs typeface="Trebuchet MS"/>
              </a:rPr>
              <a:t>l</a:t>
            </a:r>
            <a:r>
              <a:rPr sz="3050" spc="20" dirty="0">
                <a:solidFill>
                  <a:srgbClr val="FFFFFF"/>
                </a:solidFill>
                <a:latin typeface="Trebuchet MS"/>
                <a:cs typeface="Trebuchet MS"/>
              </a:rPr>
              <a:t>y</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215" dirty="0">
                <a:solidFill>
                  <a:srgbClr val="FFFFFF"/>
                </a:solidFill>
                <a:latin typeface="Trebuchet MS"/>
                <a:cs typeface="Trebuchet MS"/>
              </a:rPr>
              <a:t> </a:t>
            </a:r>
            <a:r>
              <a:rPr sz="3050" spc="10" dirty="0">
                <a:solidFill>
                  <a:srgbClr val="FFFFFF"/>
                </a:solidFill>
                <a:latin typeface="Trebuchet MS"/>
                <a:cs typeface="Trebuchet MS"/>
              </a:rPr>
              <a:t>m</a:t>
            </a:r>
            <a:r>
              <a:rPr sz="3050" spc="-65" dirty="0">
                <a:solidFill>
                  <a:srgbClr val="FFFFFF"/>
                </a:solidFill>
                <a:latin typeface="Trebuchet MS"/>
                <a:cs typeface="Trebuchet MS"/>
              </a:rPr>
              <a:t>a</a:t>
            </a:r>
            <a:r>
              <a:rPr sz="3050" spc="-170" dirty="0">
                <a:solidFill>
                  <a:srgbClr val="FFFFFF"/>
                </a:solidFill>
                <a:latin typeface="Trebuchet MS"/>
                <a:cs typeface="Trebuchet MS"/>
              </a:rPr>
              <a:t>c</a:t>
            </a:r>
            <a:r>
              <a:rPr sz="3050" spc="10" dirty="0">
                <a:solidFill>
                  <a:srgbClr val="FFFFFF"/>
                </a:solidFill>
                <a:latin typeface="Trebuchet MS"/>
                <a:cs typeface="Trebuchet MS"/>
              </a:rPr>
              <a:t>h</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10" dirty="0">
                <a:solidFill>
                  <a:srgbClr val="FFFFFF"/>
                </a:solidFill>
                <a:latin typeface="Trebuchet MS"/>
                <a:cs typeface="Trebuchet MS"/>
              </a:rPr>
              <a:t>e</a:t>
            </a:r>
            <a:r>
              <a:rPr sz="3050" spc="-215" dirty="0">
                <a:solidFill>
                  <a:srgbClr val="FFFFFF"/>
                </a:solidFill>
                <a:latin typeface="Trebuchet MS"/>
                <a:cs typeface="Trebuchet MS"/>
              </a:rPr>
              <a:t> l</a:t>
            </a:r>
            <a:r>
              <a:rPr sz="3050" spc="-110" dirty="0">
                <a:solidFill>
                  <a:srgbClr val="FFFFFF"/>
                </a:solidFill>
                <a:latin typeface="Trebuchet MS"/>
                <a:cs typeface="Trebuchet MS"/>
              </a:rPr>
              <a:t>e</a:t>
            </a:r>
            <a:r>
              <a:rPr sz="3050" spc="-65" dirty="0">
                <a:solidFill>
                  <a:srgbClr val="FFFFFF"/>
                </a:solidFill>
                <a:latin typeface="Trebuchet MS"/>
                <a:cs typeface="Trebuchet MS"/>
              </a:rPr>
              <a:t>a</a:t>
            </a:r>
            <a:r>
              <a:rPr sz="3050" spc="-150" dirty="0">
                <a:solidFill>
                  <a:srgbClr val="FFFFFF"/>
                </a:solidFill>
                <a:latin typeface="Trebuchet MS"/>
                <a:cs typeface="Trebuchet MS"/>
              </a:rPr>
              <a:t>r</a:t>
            </a:r>
            <a:r>
              <a:rPr sz="3050" spc="15" dirty="0">
                <a:solidFill>
                  <a:srgbClr val="FFFFFF"/>
                </a:solidFill>
                <a:latin typeface="Trebuchet MS"/>
                <a:cs typeface="Trebuchet MS"/>
              </a:rPr>
              <a:t>n</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215" dirty="0">
                <a:solidFill>
                  <a:srgbClr val="FFFFFF"/>
                </a:solidFill>
                <a:latin typeface="Trebuchet MS"/>
                <a:cs typeface="Trebuchet MS"/>
              </a:rPr>
              <a:t> </a:t>
            </a:r>
            <a:r>
              <a:rPr sz="3050" spc="-105" dirty="0">
                <a:solidFill>
                  <a:srgbClr val="FFFFFF"/>
                </a:solidFill>
                <a:latin typeface="Trebuchet MS"/>
                <a:cs typeface="Trebuchet MS"/>
              </a:rPr>
              <a:t>t</a:t>
            </a:r>
            <a:r>
              <a:rPr sz="3050" spc="125" dirty="0">
                <a:solidFill>
                  <a:srgbClr val="FFFFFF"/>
                </a:solidFill>
                <a:latin typeface="Trebuchet MS"/>
                <a:cs typeface="Trebuchet MS"/>
              </a:rPr>
              <a:t>o</a:t>
            </a:r>
            <a:r>
              <a:rPr sz="3050" spc="-215" dirty="0">
                <a:solidFill>
                  <a:srgbClr val="FFFFFF"/>
                </a:solidFill>
                <a:latin typeface="Trebuchet MS"/>
                <a:cs typeface="Trebuchet MS"/>
              </a:rPr>
              <a:t> </a:t>
            </a:r>
            <a:r>
              <a:rPr sz="3050" spc="120" dirty="0">
                <a:solidFill>
                  <a:srgbClr val="FFFFFF"/>
                </a:solidFill>
                <a:latin typeface="Trebuchet MS"/>
                <a:cs typeface="Trebuchet MS"/>
              </a:rPr>
              <a:t>H</a:t>
            </a:r>
            <a:r>
              <a:rPr sz="3050" spc="75" dirty="0">
                <a:solidFill>
                  <a:srgbClr val="FFFFFF"/>
                </a:solidFill>
                <a:latin typeface="Trebuchet MS"/>
                <a:cs typeface="Trebuchet MS"/>
              </a:rPr>
              <a:t>A</a:t>
            </a:r>
            <a:r>
              <a:rPr sz="3050" spc="90" dirty="0">
                <a:solidFill>
                  <a:srgbClr val="FFFFFF"/>
                </a:solidFill>
                <a:latin typeface="Trebuchet MS"/>
                <a:cs typeface="Trebuchet MS"/>
              </a:rPr>
              <a:t>Z</a:t>
            </a:r>
            <a:r>
              <a:rPr sz="3050" spc="280" dirty="0">
                <a:solidFill>
                  <a:srgbClr val="FFFFFF"/>
                </a:solidFill>
                <a:latin typeface="Trebuchet MS"/>
                <a:cs typeface="Trebuchet MS"/>
              </a:rPr>
              <a:t>O</a:t>
            </a:r>
            <a:r>
              <a:rPr sz="3050" spc="-30" dirty="0">
                <a:solidFill>
                  <a:srgbClr val="FFFFFF"/>
                </a:solidFill>
                <a:latin typeface="Trebuchet MS"/>
                <a:cs typeface="Trebuchet MS"/>
              </a:rPr>
              <a:t>P  </a:t>
            </a:r>
            <a:r>
              <a:rPr sz="3050" spc="10" dirty="0">
                <a:solidFill>
                  <a:srgbClr val="FFFFFF"/>
                </a:solidFill>
                <a:latin typeface="Trebuchet MS"/>
                <a:cs typeface="Trebuchet MS"/>
              </a:rPr>
              <a:t>m</a:t>
            </a:r>
            <a:r>
              <a:rPr sz="3050" spc="125" dirty="0">
                <a:solidFill>
                  <a:srgbClr val="FFFFFF"/>
                </a:solidFill>
                <a:latin typeface="Trebuchet MS"/>
                <a:cs typeface="Trebuchet MS"/>
              </a:rPr>
              <a:t>o</a:t>
            </a:r>
            <a:r>
              <a:rPr sz="3050" spc="-45" dirty="0">
                <a:solidFill>
                  <a:srgbClr val="FFFFFF"/>
                </a:solidFill>
                <a:latin typeface="Trebuchet MS"/>
                <a:cs typeface="Trebuchet MS"/>
              </a:rPr>
              <a:t>d</a:t>
            </a:r>
            <a:r>
              <a:rPr sz="3050" spc="-110" dirty="0">
                <a:solidFill>
                  <a:srgbClr val="FFFFFF"/>
                </a:solidFill>
                <a:latin typeface="Trebuchet MS"/>
                <a:cs typeface="Trebuchet MS"/>
              </a:rPr>
              <a:t>e</a:t>
            </a:r>
            <a:r>
              <a:rPr sz="3050" spc="-215" dirty="0">
                <a:solidFill>
                  <a:srgbClr val="FFFFFF"/>
                </a:solidFill>
                <a:latin typeface="Trebuchet MS"/>
                <a:cs typeface="Trebuchet MS"/>
              </a:rPr>
              <a:t>ll</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475" dirty="0">
                <a:solidFill>
                  <a:srgbClr val="FFFFFF"/>
                </a:solidFill>
                <a:latin typeface="Trebuchet MS"/>
                <a:cs typeface="Trebuchet MS"/>
              </a:rPr>
              <a:t>,</a:t>
            </a:r>
            <a:r>
              <a:rPr sz="3050" spc="-215" dirty="0">
                <a:solidFill>
                  <a:srgbClr val="FFFFFF"/>
                </a:solidFill>
                <a:latin typeface="Trebuchet MS"/>
                <a:cs typeface="Trebuchet MS"/>
              </a:rPr>
              <a:t> </a:t>
            </a:r>
            <a:r>
              <a:rPr sz="3050" spc="35" dirty="0">
                <a:solidFill>
                  <a:srgbClr val="FFFFFF"/>
                </a:solidFill>
                <a:latin typeface="Trebuchet MS"/>
                <a:cs typeface="Trebuchet MS"/>
              </a:rPr>
              <a:t>w</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185" dirty="0">
                <a:solidFill>
                  <a:srgbClr val="FFFFFF"/>
                </a:solidFill>
                <a:latin typeface="Trebuchet MS"/>
                <a:cs typeface="Trebuchet MS"/>
              </a:rPr>
              <a:t>c</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10" dirty="0">
                <a:solidFill>
                  <a:srgbClr val="FFFFFF"/>
                </a:solidFill>
                <a:latin typeface="Trebuchet MS"/>
                <a:cs typeface="Trebuchet MS"/>
              </a:rPr>
              <a:t>m</a:t>
            </a:r>
            <a:r>
              <a:rPr sz="3050" spc="-40" dirty="0">
                <a:solidFill>
                  <a:srgbClr val="FFFFFF"/>
                </a:solidFill>
                <a:latin typeface="Trebuchet MS"/>
                <a:cs typeface="Trebuchet MS"/>
              </a:rPr>
              <a:t>p</a:t>
            </a:r>
            <a:r>
              <a:rPr sz="3050" spc="-200" dirty="0">
                <a:solidFill>
                  <a:srgbClr val="FFFFFF"/>
                </a:solidFill>
                <a:latin typeface="Trebuchet MS"/>
                <a:cs typeface="Trebuchet MS"/>
              </a:rPr>
              <a:t>r</a:t>
            </a:r>
            <a:r>
              <a:rPr sz="3050" spc="110" dirty="0">
                <a:solidFill>
                  <a:srgbClr val="FFFFFF"/>
                </a:solidFill>
                <a:latin typeface="Trebuchet MS"/>
                <a:cs typeface="Trebuchet MS"/>
              </a:rPr>
              <a:t>o</a:t>
            </a:r>
            <a:r>
              <a:rPr sz="3050" spc="-15" dirty="0">
                <a:solidFill>
                  <a:srgbClr val="FFFFFF"/>
                </a:solidFill>
                <a:latin typeface="Trebuchet MS"/>
                <a:cs typeface="Trebuchet MS"/>
              </a:rPr>
              <a:t>v</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210" dirty="0">
                <a:solidFill>
                  <a:srgbClr val="FFFFFF"/>
                </a:solidFill>
                <a:latin typeface="Trebuchet MS"/>
                <a:cs typeface="Trebuchet MS"/>
              </a:rPr>
              <a:t>c</a:t>
            </a:r>
            <a:r>
              <a:rPr sz="3050" spc="-170" dirty="0">
                <a:solidFill>
                  <a:srgbClr val="FFFFFF"/>
                </a:solidFill>
                <a:latin typeface="Trebuchet MS"/>
                <a:cs typeface="Trebuchet MS"/>
              </a:rPr>
              <a:t>c</a:t>
            </a:r>
            <a:r>
              <a:rPr sz="3050" spc="-50" dirty="0">
                <a:solidFill>
                  <a:srgbClr val="FFFFFF"/>
                </a:solidFill>
                <a:latin typeface="Trebuchet MS"/>
                <a:cs typeface="Trebuchet MS"/>
              </a:rPr>
              <a:t>u</a:t>
            </a:r>
            <a:r>
              <a:rPr sz="3050" spc="-175" dirty="0">
                <a:solidFill>
                  <a:srgbClr val="FFFFFF"/>
                </a:solidFill>
                <a:latin typeface="Trebuchet MS"/>
                <a:cs typeface="Trebuchet MS"/>
              </a:rPr>
              <a:t>r</a:t>
            </a:r>
            <a:r>
              <a:rPr sz="3050" spc="-65" dirty="0">
                <a:solidFill>
                  <a:srgbClr val="FFFFFF"/>
                </a:solidFill>
                <a:latin typeface="Trebuchet MS"/>
                <a:cs typeface="Trebuchet MS"/>
              </a:rPr>
              <a:t>a</a:t>
            </a:r>
            <a:r>
              <a:rPr sz="3050" spc="-170" dirty="0">
                <a:solidFill>
                  <a:srgbClr val="FFFFFF"/>
                </a:solidFill>
                <a:latin typeface="Trebuchet MS"/>
                <a:cs typeface="Trebuchet MS"/>
              </a:rPr>
              <a:t>c</a:t>
            </a:r>
            <a:r>
              <a:rPr sz="3050" spc="15" dirty="0">
                <a:solidFill>
                  <a:srgbClr val="FFFFFF"/>
                </a:solidFill>
                <a:latin typeface="Trebuchet MS"/>
                <a:cs typeface="Trebuchet MS"/>
              </a:rPr>
              <a:t>y  </a:t>
            </a:r>
            <a:r>
              <a:rPr sz="3050" spc="-30" dirty="0">
                <a:solidFill>
                  <a:srgbClr val="FFFFFF"/>
                </a:solidFill>
                <a:latin typeface="Trebuchet MS"/>
                <a:cs typeface="Trebuchet MS"/>
              </a:rPr>
              <a:t>and </a:t>
            </a:r>
            <a:r>
              <a:rPr sz="3050" spc="-80" dirty="0">
                <a:solidFill>
                  <a:srgbClr val="FFFFFF"/>
                </a:solidFill>
                <a:latin typeface="Trebuchet MS"/>
                <a:cs typeface="Trebuchet MS"/>
              </a:rPr>
              <a:t>efﬁciency </a:t>
            </a:r>
            <a:r>
              <a:rPr sz="3050" spc="10" dirty="0">
                <a:solidFill>
                  <a:srgbClr val="FFFFFF"/>
                </a:solidFill>
                <a:latin typeface="Trebuchet MS"/>
                <a:cs typeface="Trebuchet MS"/>
              </a:rPr>
              <a:t>of </a:t>
            </a:r>
            <a:r>
              <a:rPr sz="3050" spc="-65" dirty="0">
                <a:solidFill>
                  <a:srgbClr val="FFFFFF"/>
                </a:solidFill>
                <a:latin typeface="Trebuchet MS"/>
                <a:cs typeface="Trebuchet MS"/>
              </a:rPr>
              <a:t>the </a:t>
            </a:r>
            <a:r>
              <a:rPr sz="3050" spc="-100" dirty="0">
                <a:solidFill>
                  <a:srgbClr val="FFFFFF"/>
                </a:solidFill>
                <a:latin typeface="Trebuchet MS"/>
                <a:cs typeface="Trebuchet MS"/>
              </a:rPr>
              <a:t>process. </a:t>
            </a:r>
            <a:r>
              <a:rPr sz="3050" spc="-5" dirty="0">
                <a:solidFill>
                  <a:srgbClr val="FFFFFF"/>
                </a:solidFill>
                <a:latin typeface="Trebuchet MS"/>
                <a:cs typeface="Trebuchet MS"/>
              </a:rPr>
              <a:t>Machine </a:t>
            </a:r>
            <a:r>
              <a:rPr sz="3050" dirty="0">
                <a:solidFill>
                  <a:srgbClr val="FFFFFF"/>
                </a:solidFill>
                <a:latin typeface="Trebuchet MS"/>
                <a:cs typeface="Trebuchet MS"/>
              </a:rPr>
              <a:t> </a:t>
            </a:r>
            <a:r>
              <a:rPr sz="3050" spc="-70" dirty="0">
                <a:solidFill>
                  <a:srgbClr val="FFFFFF"/>
                </a:solidFill>
                <a:latin typeface="Trebuchet MS"/>
                <a:cs typeface="Trebuchet MS"/>
              </a:rPr>
              <a:t>learning </a:t>
            </a:r>
            <a:r>
              <a:rPr sz="3050" spc="-40" dirty="0">
                <a:solidFill>
                  <a:srgbClr val="FFFFFF"/>
                </a:solidFill>
                <a:latin typeface="Trebuchet MS"/>
                <a:cs typeface="Trebuchet MS"/>
              </a:rPr>
              <a:t>algorithms </a:t>
            </a:r>
            <a:r>
              <a:rPr sz="3050" spc="-80" dirty="0">
                <a:solidFill>
                  <a:srgbClr val="FFFFFF"/>
                </a:solidFill>
                <a:latin typeface="Trebuchet MS"/>
                <a:cs typeface="Trebuchet MS"/>
              </a:rPr>
              <a:t>can </a:t>
            </a:r>
            <a:r>
              <a:rPr sz="3050" spc="-70" dirty="0">
                <a:solidFill>
                  <a:srgbClr val="FFFFFF"/>
                </a:solidFill>
                <a:latin typeface="Trebuchet MS"/>
                <a:cs typeface="Trebuchet MS"/>
              </a:rPr>
              <a:t>analyze </a:t>
            </a:r>
            <a:r>
              <a:rPr sz="3050" spc="-95" dirty="0">
                <a:solidFill>
                  <a:srgbClr val="FFFFFF"/>
                </a:solidFill>
                <a:latin typeface="Trebuchet MS"/>
                <a:cs typeface="Trebuchet MS"/>
              </a:rPr>
              <a:t>large </a:t>
            </a:r>
            <a:r>
              <a:rPr sz="3050" spc="-90" dirty="0">
                <a:solidFill>
                  <a:srgbClr val="FFFFFF"/>
                </a:solidFill>
                <a:latin typeface="Trebuchet MS"/>
                <a:cs typeface="Trebuchet MS"/>
              </a:rPr>
              <a:t> </a:t>
            </a:r>
            <a:r>
              <a:rPr sz="3050" spc="-65" dirty="0">
                <a:solidFill>
                  <a:srgbClr val="FFFFFF"/>
                </a:solidFill>
                <a:latin typeface="Trebuchet MS"/>
                <a:cs typeface="Trebuchet MS"/>
              </a:rPr>
              <a:t>a</a:t>
            </a:r>
            <a:r>
              <a:rPr sz="3050" spc="10" dirty="0">
                <a:solidFill>
                  <a:srgbClr val="FFFFFF"/>
                </a:solidFill>
                <a:latin typeface="Trebuchet MS"/>
                <a:cs typeface="Trebuchet MS"/>
              </a:rPr>
              <a:t>m</a:t>
            </a:r>
            <a:r>
              <a:rPr sz="3050" spc="125" dirty="0">
                <a:solidFill>
                  <a:srgbClr val="FFFFFF"/>
                </a:solidFill>
                <a:latin typeface="Trebuchet MS"/>
                <a:cs typeface="Trebuchet MS"/>
              </a:rPr>
              <a:t>o</a:t>
            </a:r>
            <a:r>
              <a:rPr sz="3050" spc="-50" dirty="0">
                <a:solidFill>
                  <a:srgbClr val="FFFFFF"/>
                </a:solidFill>
                <a:latin typeface="Trebuchet MS"/>
                <a:cs typeface="Trebuchet MS"/>
              </a:rPr>
              <a:t>u</a:t>
            </a:r>
            <a:r>
              <a:rPr sz="3050" spc="15" dirty="0">
                <a:solidFill>
                  <a:srgbClr val="FFFFFF"/>
                </a:solidFill>
                <a:latin typeface="Trebuchet MS"/>
                <a:cs typeface="Trebuchet MS"/>
              </a:rPr>
              <a:t>n</a:t>
            </a:r>
            <a:r>
              <a:rPr sz="3050" spc="-90" dirty="0">
                <a:solidFill>
                  <a:srgbClr val="FFFFFF"/>
                </a:solidFill>
                <a:latin typeface="Trebuchet MS"/>
                <a:cs typeface="Trebuchet MS"/>
              </a:rPr>
              <a:t>t</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05" dirty="0">
                <a:solidFill>
                  <a:srgbClr val="FFFFFF"/>
                </a:solidFill>
                <a:latin typeface="Trebuchet MS"/>
                <a:cs typeface="Trebuchet MS"/>
              </a:rPr>
              <a:t>o</a:t>
            </a:r>
            <a:r>
              <a:rPr sz="3050" spc="-85" dirty="0">
                <a:solidFill>
                  <a:srgbClr val="FFFFFF"/>
                </a:solidFill>
                <a:latin typeface="Trebuchet MS"/>
                <a:cs typeface="Trebuchet MS"/>
              </a:rPr>
              <a:t>f</a:t>
            </a:r>
            <a:r>
              <a:rPr sz="3050" spc="-215" dirty="0">
                <a:solidFill>
                  <a:srgbClr val="FFFFFF"/>
                </a:solidFill>
                <a:latin typeface="Trebuchet MS"/>
                <a:cs typeface="Trebuchet MS"/>
              </a:rPr>
              <a:t> </a:t>
            </a:r>
            <a:r>
              <a:rPr sz="3050" spc="-45" dirty="0">
                <a:solidFill>
                  <a:srgbClr val="FFFFFF"/>
                </a:solidFill>
                <a:latin typeface="Trebuchet MS"/>
                <a:cs typeface="Trebuchet MS"/>
              </a:rPr>
              <a:t>d</a:t>
            </a:r>
            <a:r>
              <a:rPr sz="3050" spc="-65" dirty="0">
                <a:solidFill>
                  <a:srgbClr val="FFFFFF"/>
                </a:solidFill>
                <a:latin typeface="Trebuchet MS"/>
                <a:cs typeface="Trebuchet MS"/>
              </a:rPr>
              <a:t>a</a:t>
            </a:r>
            <a:r>
              <a:rPr sz="3050" spc="-90" dirty="0">
                <a:solidFill>
                  <a:srgbClr val="FFFFFF"/>
                </a:solidFill>
                <a:latin typeface="Trebuchet MS"/>
                <a:cs typeface="Trebuchet MS"/>
              </a:rPr>
              <a:t>t</a:t>
            </a:r>
            <a:r>
              <a:rPr sz="3050" spc="-65" dirty="0">
                <a:solidFill>
                  <a:srgbClr val="FFFFFF"/>
                </a:solidFill>
                <a:latin typeface="Trebuchet MS"/>
                <a:cs typeface="Trebuchet MS"/>
              </a:rPr>
              <a:t>a</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45" dirty="0">
                <a:solidFill>
                  <a:srgbClr val="FFFFFF"/>
                </a:solidFill>
                <a:latin typeface="Trebuchet MS"/>
                <a:cs typeface="Trebuchet MS"/>
              </a:rPr>
              <a:t>d</a:t>
            </a:r>
            <a:r>
              <a:rPr sz="3050" spc="-215" dirty="0">
                <a:solidFill>
                  <a:srgbClr val="FFFFFF"/>
                </a:solidFill>
                <a:latin typeface="Trebuchet MS"/>
                <a:cs typeface="Trebuchet MS"/>
              </a:rPr>
              <a:t> </a:t>
            </a:r>
            <a:r>
              <a:rPr sz="3050" spc="-185" dirty="0">
                <a:solidFill>
                  <a:srgbClr val="FFFFFF"/>
                </a:solidFill>
                <a:latin typeface="Trebuchet MS"/>
                <a:cs typeface="Trebuchet MS"/>
              </a:rPr>
              <a:t>i</a:t>
            </a:r>
            <a:r>
              <a:rPr sz="3050" spc="-45" dirty="0">
                <a:solidFill>
                  <a:srgbClr val="FFFFFF"/>
                </a:solidFill>
                <a:latin typeface="Trebuchet MS"/>
                <a:cs typeface="Trebuchet MS"/>
              </a:rPr>
              <a:t>d</a:t>
            </a:r>
            <a:r>
              <a:rPr sz="3050" spc="-110" dirty="0">
                <a:solidFill>
                  <a:srgbClr val="FFFFFF"/>
                </a:solidFill>
                <a:latin typeface="Trebuchet MS"/>
                <a:cs typeface="Trebuchet MS"/>
              </a:rPr>
              <a:t>e</a:t>
            </a:r>
            <a:r>
              <a:rPr sz="3050" spc="15" dirty="0">
                <a:solidFill>
                  <a:srgbClr val="FFFFFF"/>
                </a:solidFill>
                <a:latin typeface="Trebuchet MS"/>
                <a:cs typeface="Trebuchet MS"/>
              </a:rPr>
              <a:t>n</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85" dirty="0">
                <a:solidFill>
                  <a:srgbClr val="FFFFFF"/>
                </a:solidFill>
                <a:latin typeface="Trebuchet MS"/>
                <a:cs typeface="Trebuchet MS"/>
              </a:rPr>
              <a:t>f</a:t>
            </a:r>
            <a:r>
              <a:rPr sz="3050" spc="20" dirty="0">
                <a:solidFill>
                  <a:srgbClr val="FFFFFF"/>
                </a:solidFill>
                <a:latin typeface="Trebuchet MS"/>
                <a:cs typeface="Trebuchet MS"/>
              </a:rPr>
              <a:t>y</a:t>
            </a:r>
            <a:r>
              <a:rPr sz="3050" spc="-215" dirty="0">
                <a:solidFill>
                  <a:srgbClr val="FFFFFF"/>
                </a:solidFill>
                <a:latin typeface="Trebuchet MS"/>
                <a:cs typeface="Trebuchet MS"/>
              </a:rPr>
              <a:t> </a:t>
            </a:r>
            <a:r>
              <a:rPr sz="3050" spc="-40" dirty="0">
                <a:solidFill>
                  <a:srgbClr val="FFFFFF"/>
                </a:solidFill>
                <a:latin typeface="Trebuchet MS"/>
                <a:cs typeface="Trebuchet MS"/>
              </a:rPr>
              <a:t>p</a:t>
            </a:r>
            <a:r>
              <a:rPr sz="3050" spc="-65" dirty="0">
                <a:solidFill>
                  <a:srgbClr val="FFFFFF"/>
                </a:solidFill>
                <a:latin typeface="Trebuchet MS"/>
                <a:cs typeface="Trebuchet MS"/>
              </a:rPr>
              <a:t>a</a:t>
            </a:r>
            <a:r>
              <a:rPr sz="3050" spc="-90" dirty="0">
                <a:solidFill>
                  <a:srgbClr val="FFFFFF"/>
                </a:solidFill>
                <a:latin typeface="Trebuchet MS"/>
                <a:cs typeface="Trebuchet MS"/>
              </a:rPr>
              <a:t>t</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150" dirty="0">
                <a:solidFill>
                  <a:srgbClr val="FFFFFF"/>
                </a:solidFill>
                <a:latin typeface="Trebuchet MS"/>
                <a:cs typeface="Trebuchet MS"/>
              </a:rPr>
              <a:t>r</a:t>
            </a:r>
            <a:r>
              <a:rPr sz="3050" spc="15" dirty="0">
                <a:solidFill>
                  <a:srgbClr val="FFFFFF"/>
                </a:solidFill>
                <a:latin typeface="Trebuchet MS"/>
                <a:cs typeface="Trebuchet MS"/>
              </a:rPr>
              <a:t>n</a:t>
            </a:r>
            <a:r>
              <a:rPr sz="3050" spc="35" dirty="0">
                <a:solidFill>
                  <a:srgbClr val="FFFFFF"/>
                </a:solidFill>
                <a:latin typeface="Trebuchet MS"/>
                <a:cs typeface="Trebuchet MS"/>
              </a:rPr>
              <a:t>s  </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45" dirty="0">
                <a:solidFill>
                  <a:srgbClr val="FFFFFF"/>
                </a:solidFill>
                <a:latin typeface="Trebuchet MS"/>
                <a:cs typeface="Trebuchet MS"/>
              </a:rPr>
              <a:t>d</a:t>
            </a:r>
            <a:r>
              <a:rPr sz="3050" spc="-215" dirty="0">
                <a:solidFill>
                  <a:srgbClr val="FFFFFF"/>
                </a:solidFill>
                <a:latin typeface="Trebuchet MS"/>
                <a:cs typeface="Trebuchet MS"/>
              </a:rPr>
              <a:t> </a:t>
            </a:r>
            <a:r>
              <a:rPr sz="3050" spc="-210" dirty="0">
                <a:solidFill>
                  <a:srgbClr val="FFFFFF"/>
                </a:solidFill>
                <a:latin typeface="Trebuchet MS"/>
                <a:cs typeface="Trebuchet MS"/>
              </a:rPr>
              <a:t>c</a:t>
            </a:r>
            <a:r>
              <a:rPr sz="3050" spc="125" dirty="0">
                <a:solidFill>
                  <a:srgbClr val="FFFFFF"/>
                </a:solidFill>
                <a:latin typeface="Trebuchet MS"/>
                <a:cs typeface="Trebuchet MS"/>
              </a:rPr>
              <a:t>o</a:t>
            </a:r>
            <a:r>
              <a:rPr sz="3050" spc="-150" dirty="0">
                <a:solidFill>
                  <a:srgbClr val="FFFFFF"/>
                </a:solidFill>
                <a:latin typeface="Trebuchet MS"/>
                <a:cs typeface="Trebuchet MS"/>
              </a:rPr>
              <a:t>r</a:t>
            </a:r>
            <a:r>
              <a:rPr sz="3050" spc="-200" dirty="0">
                <a:solidFill>
                  <a:srgbClr val="FFFFFF"/>
                </a:solidFill>
                <a:latin typeface="Trebuchet MS"/>
                <a:cs typeface="Trebuchet MS"/>
              </a:rPr>
              <a:t>r</a:t>
            </a:r>
            <a:r>
              <a:rPr sz="3050" spc="-110" dirty="0">
                <a:solidFill>
                  <a:srgbClr val="FFFFFF"/>
                </a:solidFill>
                <a:latin typeface="Trebuchet MS"/>
                <a:cs typeface="Trebuchet MS"/>
              </a:rPr>
              <a:t>e</a:t>
            </a:r>
            <a:r>
              <a:rPr sz="3050" spc="-215" dirty="0">
                <a:solidFill>
                  <a:srgbClr val="FFFFFF"/>
                </a:solidFill>
                <a:latin typeface="Trebuchet MS"/>
                <a:cs typeface="Trebuchet MS"/>
              </a:rPr>
              <a:t>l</a:t>
            </a:r>
            <a:r>
              <a:rPr sz="3050" spc="-65" dirty="0">
                <a:solidFill>
                  <a:srgbClr val="FFFFFF"/>
                </a:solidFill>
                <a:latin typeface="Trebuchet MS"/>
                <a:cs typeface="Trebuchet MS"/>
              </a:rPr>
              <a:t>a</a:t>
            </a:r>
            <a:r>
              <a:rPr sz="3050" spc="-90" dirty="0">
                <a:solidFill>
                  <a:srgbClr val="FFFFFF"/>
                </a:solidFill>
                <a:latin typeface="Trebuchet MS"/>
                <a:cs typeface="Trebuchet MS"/>
              </a:rPr>
              <a:t>t</a:t>
            </a:r>
            <a:r>
              <a:rPr sz="3050" spc="-185" dirty="0">
                <a:solidFill>
                  <a:srgbClr val="FFFFFF"/>
                </a:solidFill>
                <a:latin typeface="Trebuchet MS"/>
                <a:cs typeface="Trebuchet MS"/>
              </a:rPr>
              <a:t>i</a:t>
            </a:r>
            <a:r>
              <a:rPr sz="3050" spc="125" dirty="0">
                <a:solidFill>
                  <a:srgbClr val="FFFFFF"/>
                </a:solidFill>
                <a:latin typeface="Trebuchet MS"/>
                <a:cs typeface="Trebuchet MS"/>
              </a:rPr>
              <a:t>o</a:t>
            </a:r>
            <a:r>
              <a:rPr sz="3050" spc="15" dirty="0">
                <a:solidFill>
                  <a:srgbClr val="FFFFFF"/>
                </a:solidFill>
                <a:latin typeface="Trebuchet MS"/>
                <a:cs typeface="Trebuchet MS"/>
              </a:rPr>
              <a:t>n</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90" dirty="0">
                <a:solidFill>
                  <a:srgbClr val="FFFFFF"/>
                </a:solidFill>
                <a:latin typeface="Trebuchet MS"/>
                <a:cs typeface="Trebuchet MS"/>
              </a:rPr>
              <a:t>t</a:t>
            </a:r>
            <a:r>
              <a:rPr sz="3050" spc="10" dirty="0">
                <a:solidFill>
                  <a:srgbClr val="FFFFFF"/>
                </a:solidFill>
                <a:latin typeface="Trebuchet MS"/>
                <a:cs typeface="Trebuchet MS"/>
              </a:rPr>
              <a:t>h</a:t>
            </a:r>
            <a:r>
              <a:rPr sz="3050" spc="-65" dirty="0">
                <a:solidFill>
                  <a:srgbClr val="FFFFFF"/>
                </a:solidFill>
                <a:latin typeface="Trebuchet MS"/>
                <a:cs typeface="Trebuchet MS"/>
              </a:rPr>
              <a:t>a</a:t>
            </a:r>
            <a:r>
              <a:rPr sz="3050" spc="-90" dirty="0">
                <a:solidFill>
                  <a:srgbClr val="FFFFFF"/>
                </a:solidFill>
                <a:latin typeface="Trebuchet MS"/>
                <a:cs typeface="Trebuchet MS"/>
              </a:rPr>
              <a:t>t</a:t>
            </a:r>
            <a:r>
              <a:rPr sz="3050" spc="-215" dirty="0">
                <a:solidFill>
                  <a:srgbClr val="FFFFFF"/>
                </a:solidFill>
                <a:latin typeface="Trebuchet MS"/>
                <a:cs typeface="Trebuchet MS"/>
              </a:rPr>
              <a:t> </a:t>
            </a:r>
            <a:r>
              <a:rPr sz="3050" spc="35" dirty="0">
                <a:solidFill>
                  <a:srgbClr val="FFFFFF"/>
                </a:solidFill>
                <a:latin typeface="Trebuchet MS"/>
                <a:cs typeface="Trebuchet MS"/>
              </a:rPr>
              <a:t>w</a:t>
            </a:r>
            <a:r>
              <a:rPr sz="3050" spc="125" dirty="0">
                <a:solidFill>
                  <a:srgbClr val="FFFFFF"/>
                </a:solidFill>
                <a:latin typeface="Trebuchet MS"/>
                <a:cs typeface="Trebuchet MS"/>
              </a:rPr>
              <a:t>o</a:t>
            </a:r>
            <a:r>
              <a:rPr sz="3050" spc="-50" dirty="0">
                <a:solidFill>
                  <a:srgbClr val="FFFFFF"/>
                </a:solidFill>
                <a:latin typeface="Trebuchet MS"/>
                <a:cs typeface="Trebuchet MS"/>
              </a:rPr>
              <a:t>u</a:t>
            </a:r>
            <a:r>
              <a:rPr sz="3050" spc="-215" dirty="0">
                <a:solidFill>
                  <a:srgbClr val="FFFFFF"/>
                </a:solidFill>
                <a:latin typeface="Trebuchet MS"/>
                <a:cs typeface="Trebuchet MS"/>
              </a:rPr>
              <a:t>l</a:t>
            </a:r>
            <a:r>
              <a:rPr sz="3050" spc="-45" dirty="0">
                <a:solidFill>
                  <a:srgbClr val="FFFFFF"/>
                </a:solidFill>
                <a:latin typeface="Trebuchet MS"/>
                <a:cs typeface="Trebuchet MS"/>
              </a:rPr>
              <a:t>d</a:t>
            </a:r>
            <a:r>
              <a:rPr sz="3050" spc="-215" dirty="0">
                <a:solidFill>
                  <a:srgbClr val="FFFFFF"/>
                </a:solidFill>
                <a:latin typeface="Trebuchet MS"/>
                <a:cs typeface="Trebuchet MS"/>
              </a:rPr>
              <a:t> </a:t>
            </a:r>
            <a:r>
              <a:rPr sz="3050" spc="-45" dirty="0">
                <a:solidFill>
                  <a:srgbClr val="FFFFFF"/>
                </a:solidFill>
                <a:latin typeface="Trebuchet MS"/>
                <a:cs typeface="Trebuchet MS"/>
              </a:rPr>
              <a:t>b</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45" dirty="0">
                <a:solidFill>
                  <a:srgbClr val="FFFFFF"/>
                </a:solidFill>
                <a:latin typeface="Trebuchet MS"/>
                <a:cs typeface="Trebuchet MS"/>
              </a:rPr>
              <a:t>d</a:t>
            </a:r>
            <a:r>
              <a:rPr sz="3050" spc="-185" dirty="0">
                <a:solidFill>
                  <a:srgbClr val="FFFFFF"/>
                </a:solidFill>
                <a:latin typeface="Trebuchet MS"/>
                <a:cs typeface="Trebuchet MS"/>
              </a:rPr>
              <a:t>i</a:t>
            </a:r>
            <a:r>
              <a:rPr sz="3050" spc="-85" dirty="0">
                <a:solidFill>
                  <a:srgbClr val="FFFFFF"/>
                </a:solidFill>
                <a:latin typeface="Trebuchet MS"/>
                <a:cs typeface="Trebuchet MS"/>
              </a:rPr>
              <a:t>f</a:t>
            </a:r>
            <a:r>
              <a:rPr sz="3050" spc="75" dirty="0">
                <a:solidFill>
                  <a:srgbClr val="FFFFFF"/>
                </a:solidFill>
                <a:latin typeface="Trebuchet MS"/>
                <a:cs typeface="Trebuchet MS"/>
              </a:rPr>
              <a:t>ﬁ</a:t>
            </a:r>
            <a:r>
              <a:rPr sz="3050" spc="-170" dirty="0">
                <a:solidFill>
                  <a:srgbClr val="FFFFFF"/>
                </a:solidFill>
                <a:latin typeface="Trebuchet MS"/>
                <a:cs typeface="Trebuchet MS"/>
              </a:rPr>
              <a:t>c</a:t>
            </a:r>
            <a:r>
              <a:rPr sz="3050" spc="-50" dirty="0">
                <a:solidFill>
                  <a:srgbClr val="FFFFFF"/>
                </a:solidFill>
                <a:latin typeface="Trebuchet MS"/>
                <a:cs typeface="Trebuchet MS"/>
              </a:rPr>
              <a:t>u</a:t>
            </a:r>
            <a:r>
              <a:rPr sz="3050" spc="-215" dirty="0">
                <a:solidFill>
                  <a:srgbClr val="FFFFFF"/>
                </a:solidFill>
                <a:latin typeface="Trebuchet MS"/>
                <a:cs typeface="Trebuchet MS"/>
              </a:rPr>
              <a:t>l</a:t>
            </a:r>
            <a:r>
              <a:rPr sz="3050" spc="-80" dirty="0">
                <a:solidFill>
                  <a:srgbClr val="FFFFFF"/>
                </a:solidFill>
                <a:latin typeface="Trebuchet MS"/>
                <a:cs typeface="Trebuchet MS"/>
              </a:rPr>
              <a:t>t  </a:t>
            </a:r>
            <a:r>
              <a:rPr sz="3050" spc="-114" dirty="0">
                <a:solidFill>
                  <a:srgbClr val="FFFFFF"/>
                </a:solidFill>
                <a:latin typeface="Trebuchet MS"/>
                <a:cs typeface="Trebuchet MS"/>
              </a:rPr>
              <a:t>f</a:t>
            </a:r>
            <a:r>
              <a:rPr sz="3050" spc="125" dirty="0">
                <a:solidFill>
                  <a:srgbClr val="FFFFFF"/>
                </a:solidFill>
                <a:latin typeface="Trebuchet MS"/>
                <a:cs typeface="Trebuchet MS"/>
              </a:rPr>
              <a:t>o</a:t>
            </a:r>
            <a:r>
              <a:rPr sz="3050" spc="-150" dirty="0">
                <a:solidFill>
                  <a:srgbClr val="FFFFFF"/>
                </a:solidFill>
                <a:latin typeface="Trebuchet MS"/>
                <a:cs typeface="Trebuchet MS"/>
              </a:rPr>
              <a:t>r</a:t>
            </a:r>
            <a:r>
              <a:rPr sz="3050" spc="-215" dirty="0">
                <a:solidFill>
                  <a:srgbClr val="FFFFFF"/>
                </a:solidFill>
                <a:latin typeface="Trebuchet MS"/>
                <a:cs typeface="Trebuchet MS"/>
              </a:rPr>
              <a:t> </a:t>
            </a:r>
            <a:r>
              <a:rPr sz="3050" spc="10" dirty="0">
                <a:solidFill>
                  <a:srgbClr val="FFFFFF"/>
                </a:solidFill>
                <a:latin typeface="Trebuchet MS"/>
                <a:cs typeface="Trebuchet MS"/>
              </a:rPr>
              <a:t>h</a:t>
            </a:r>
            <a:r>
              <a:rPr sz="3050" spc="-50" dirty="0">
                <a:solidFill>
                  <a:srgbClr val="FFFFFF"/>
                </a:solidFill>
                <a:latin typeface="Trebuchet MS"/>
                <a:cs typeface="Trebuchet MS"/>
              </a:rPr>
              <a:t>u</a:t>
            </a:r>
            <a:r>
              <a:rPr sz="3050" spc="10" dirty="0">
                <a:solidFill>
                  <a:srgbClr val="FFFFFF"/>
                </a:solidFill>
                <a:latin typeface="Trebuchet MS"/>
                <a:cs typeface="Trebuchet MS"/>
              </a:rPr>
              <a:t>m</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05" dirty="0">
                <a:solidFill>
                  <a:srgbClr val="FFFFFF"/>
                </a:solidFill>
                <a:latin typeface="Trebuchet MS"/>
                <a:cs typeface="Trebuchet MS"/>
              </a:rPr>
              <a:t>t</a:t>
            </a:r>
            <a:r>
              <a:rPr sz="3050" spc="125" dirty="0">
                <a:solidFill>
                  <a:srgbClr val="FFFFFF"/>
                </a:solidFill>
                <a:latin typeface="Trebuchet MS"/>
                <a:cs typeface="Trebuchet MS"/>
              </a:rPr>
              <a:t>o</a:t>
            </a:r>
            <a:r>
              <a:rPr sz="3050" spc="-215" dirty="0">
                <a:solidFill>
                  <a:srgbClr val="FFFFFF"/>
                </a:solidFill>
                <a:latin typeface="Trebuchet MS"/>
                <a:cs typeface="Trebuchet MS"/>
              </a:rPr>
              <a:t> </a:t>
            </a:r>
            <a:r>
              <a:rPr sz="3050" spc="-45" dirty="0">
                <a:solidFill>
                  <a:srgbClr val="FFFFFF"/>
                </a:solidFill>
                <a:latin typeface="Trebuchet MS"/>
                <a:cs typeface="Trebuchet MS"/>
              </a:rPr>
              <a:t>d</a:t>
            </a:r>
            <a:r>
              <a:rPr sz="3050" spc="-110" dirty="0">
                <a:solidFill>
                  <a:srgbClr val="FFFFFF"/>
                </a:solidFill>
                <a:latin typeface="Trebuchet MS"/>
                <a:cs typeface="Trebuchet MS"/>
              </a:rPr>
              <a:t>e</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170" dirty="0">
                <a:solidFill>
                  <a:srgbClr val="FFFFFF"/>
                </a:solidFill>
                <a:latin typeface="Trebuchet MS"/>
                <a:cs typeface="Trebuchet MS"/>
              </a:rPr>
              <a:t>c</a:t>
            </a:r>
            <a:r>
              <a:rPr sz="3050" spc="-90" dirty="0">
                <a:solidFill>
                  <a:srgbClr val="FFFFFF"/>
                </a:solidFill>
                <a:latin typeface="Trebuchet MS"/>
                <a:cs typeface="Trebuchet MS"/>
              </a:rPr>
              <a:t>t</a:t>
            </a:r>
            <a:r>
              <a:rPr sz="3050" spc="-440" dirty="0">
                <a:solidFill>
                  <a:srgbClr val="FFFFFF"/>
                </a:solidFill>
                <a:latin typeface="Trebuchet MS"/>
                <a:cs typeface="Trebuchet MS"/>
              </a:rPr>
              <a:t>.</a:t>
            </a:r>
            <a:r>
              <a:rPr sz="3050" spc="-270" dirty="0">
                <a:solidFill>
                  <a:srgbClr val="FFFFFF"/>
                </a:solidFill>
                <a:latin typeface="Trebuchet MS"/>
                <a:cs typeface="Trebuchet MS"/>
              </a:rPr>
              <a:t> </a:t>
            </a:r>
            <a:r>
              <a:rPr sz="3050" spc="-95" dirty="0">
                <a:solidFill>
                  <a:srgbClr val="FFFFFF"/>
                </a:solidFill>
                <a:latin typeface="Trebuchet MS"/>
                <a:cs typeface="Trebuchet MS"/>
              </a:rPr>
              <a:t>T</a:t>
            </a:r>
            <a:r>
              <a:rPr sz="3050" spc="10" dirty="0">
                <a:solidFill>
                  <a:srgbClr val="FFFFFF"/>
                </a:solidFill>
                <a:latin typeface="Trebuchet MS"/>
                <a:cs typeface="Trebuchet MS"/>
              </a:rPr>
              <a:t>h</a:t>
            </a:r>
            <a:r>
              <a:rPr sz="3050" spc="-185" dirty="0">
                <a:solidFill>
                  <a:srgbClr val="FFFFFF"/>
                </a:solidFill>
                <a:latin typeface="Trebuchet MS"/>
                <a:cs typeface="Trebuchet MS"/>
              </a:rPr>
              <a:t>i</a:t>
            </a:r>
            <a:r>
              <a:rPr sz="3050" spc="45" dirty="0">
                <a:solidFill>
                  <a:srgbClr val="FFFFFF"/>
                </a:solidFill>
                <a:latin typeface="Trebuchet MS"/>
                <a:cs typeface="Trebuchet MS"/>
              </a:rPr>
              <a:t>s</a:t>
            </a:r>
            <a:r>
              <a:rPr sz="3050" spc="-215" dirty="0">
                <a:solidFill>
                  <a:srgbClr val="FFFFFF"/>
                </a:solidFill>
                <a:latin typeface="Trebuchet MS"/>
                <a:cs typeface="Trebuchet MS"/>
              </a:rPr>
              <a:t> </a:t>
            </a:r>
            <a:r>
              <a:rPr sz="3050" spc="-185" dirty="0">
                <a:solidFill>
                  <a:srgbClr val="FFFFFF"/>
                </a:solidFill>
                <a:latin typeface="Trebuchet MS"/>
                <a:cs typeface="Trebuchet MS"/>
              </a:rPr>
              <a:t>c</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215" dirty="0">
                <a:solidFill>
                  <a:srgbClr val="FFFFFF"/>
                </a:solidFill>
                <a:latin typeface="Trebuchet MS"/>
                <a:cs typeface="Trebuchet MS"/>
              </a:rPr>
              <a:t> l</a:t>
            </a:r>
            <a:r>
              <a:rPr sz="3050" spc="-110" dirty="0">
                <a:solidFill>
                  <a:srgbClr val="FFFFFF"/>
                </a:solidFill>
                <a:latin typeface="Trebuchet MS"/>
                <a:cs typeface="Trebuchet MS"/>
              </a:rPr>
              <a:t>e</a:t>
            </a:r>
            <a:r>
              <a:rPr sz="3050" spc="-65" dirty="0">
                <a:solidFill>
                  <a:srgbClr val="FFFFFF"/>
                </a:solidFill>
                <a:latin typeface="Trebuchet MS"/>
                <a:cs typeface="Trebuchet MS"/>
              </a:rPr>
              <a:t>a</a:t>
            </a:r>
            <a:r>
              <a:rPr sz="3050" spc="-45" dirty="0">
                <a:solidFill>
                  <a:srgbClr val="FFFFFF"/>
                </a:solidFill>
                <a:latin typeface="Trebuchet MS"/>
                <a:cs typeface="Trebuchet MS"/>
              </a:rPr>
              <a:t>d</a:t>
            </a:r>
            <a:r>
              <a:rPr sz="3050" spc="-215" dirty="0">
                <a:solidFill>
                  <a:srgbClr val="FFFFFF"/>
                </a:solidFill>
                <a:latin typeface="Trebuchet MS"/>
                <a:cs typeface="Trebuchet MS"/>
              </a:rPr>
              <a:t> </a:t>
            </a:r>
            <a:r>
              <a:rPr sz="3050" spc="-105" dirty="0">
                <a:solidFill>
                  <a:srgbClr val="FFFFFF"/>
                </a:solidFill>
                <a:latin typeface="Trebuchet MS"/>
                <a:cs typeface="Trebuchet MS"/>
              </a:rPr>
              <a:t>t</a:t>
            </a:r>
            <a:r>
              <a:rPr sz="3050" spc="90" dirty="0">
                <a:solidFill>
                  <a:srgbClr val="FFFFFF"/>
                </a:solidFill>
                <a:latin typeface="Trebuchet MS"/>
                <a:cs typeface="Trebuchet MS"/>
              </a:rPr>
              <a:t>o  </a:t>
            </a:r>
            <a:r>
              <a:rPr sz="3050" spc="10" dirty="0">
                <a:solidFill>
                  <a:srgbClr val="FFFFFF"/>
                </a:solidFill>
                <a:latin typeface="Trebuchet MS"/>
                <a:cs typeface="Trebuchet MS"/>
              </a:rPr>
              <a:t>m</a:t>
            </a:r>
            <a:r>
              <a:rPr sz="3050" spc="125" dirty="0">
                <a:solidFill>
                  <a:srgbClr val="FFFFFF"/>
                </a:solidFill>
                <a:latin typeface="Trebuchet MS"/>
                <a:cs typeface="Trebuchet MS"/>
              </a:rPr>
              <a:t>o</a:t>
            </a:r>
            <a:r>
              <a:rPr sz="3050" spc="-200" dirty="0">
                <a:solidFill>
                  <a:srgbClr val="FFFFFF"/>
                </a:solidFill>
                <a:latin typeface="Trebuchet MS"/>
                <a:cs typeface="Trebuchet MS"/>
              </a:rPr>
              <a:t>r</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210" dirty="0">
                <a:solidFill>
                  <a:srgbClr val="FFFFFF"/>
                </a:solidFill>
                <a:latin typeface="Trebuchet MS"/>
                <a:cs typeface="Trebuchet MS"/>
              </a:rPr>
              <a:t>c</a:t>
            </a:r>
            <a:r>
              <a:rPr sz="3050" spc="125" dirty="0">
                <a:solidFill>
                  <a:srgbClr val="FFFFFF"/>
                </a:solidFill>
                <a:latin typeface="Trebuchet MS"/>
                <a:cs typeface="Trebuchet MS"/>
              </a:rPr>
              <a:t>o</a:t>
            </a:r>
            <a:r>
              <a:rPr sz="3050" spc="10" dirty="0">
                <a:solidFill>
                  <a:srgbClr val="FFFFFF"/>
                </a:solidFill>
                <a:latin typeface="Trebuchet MS"/>
                <a:cs typeface="Trebuchet MS"/>
              </a:rPr>
              <a:t>m</a:t>
            </a:r>
            <a:r>
              <a:rPr sz="3050" spc="-40" dirty="0">
                <a:solidFill>
                  <a:srgbClr val="FFFFFF"/>
                </a:solidFill>
                <a:latin typeface="Trebuchet MS"/>
                <a:cs typeface="Trebuchet MS"/>
              </a:rPr>
              <a:t>p</a:t>
            </a:r>
            <a:r>
              <a:rPr sz="3050" spc="-200" dirty="0">
                <a:solidFill>
                  <a:srgbClr val="FFFFFF"/>
                </a:solidFill>
                <a:latin typeface="Trebuchet MS"/>
                <a:cs typeface="Trebuchet MS"/>
              </a:rPr>
              <a:t>r</a:t>
            </a:r>
            <a:r>
              <a:rPr sz="3050" spc="-110" dirty="0">
                <a:solidFill>
                  <a:srgbClr val="FFFFFF"/>
                </a:solidFill>
                <a:latin typeface="Trebuchet MS"/>
                <a:cs typeface="Trebuchet MS"/>
              </a:rPr>
              <a:t>e</a:t>
            </a:r>
            <a:r>
              <a:rPr sz="3050" spc="10" dirty="0">
                <a:solidFill>
                  <a:srgbClr val="FFFFFF"/>
                </a:solidFill>
                <a:latin typeface="Trebuchet MS"/>
                <a:cs typeface="Trebuchet MS"/>
              </a:rPr>
              <a:t>h</a:t>
            </a:r>
            <a:r>
              <a:rPr sz="3050" spc="-110" dirty="0">
                <a:solidFill>
                  <a:srgbClr val="FFFFFF"/>
                </a:solidFill>
                <a:latin typeface="Trebuchet MS"/>
                <a:cs typeface="Trebuchet MS"/>
              </a:rPr>
              <a:t>e</a:t>
            </a:r>
            <a:r>
              <a:rPr sz="3050" spc="15" dirty="0">
                <a:solidFill>
                  <a:srgbClr val="FFFFFF"/>
                </a:solidFill>
                <a:latin typeface="Trebuchet MS"/>
                <a:cs typeface="Trebuchet MS"/>
              </a:rPr>
              <a:t>n</a:t>
            </a:r>
            <a:r>
              <a:rPr sz="3050" spc="45" dirty="0">
                <a:solidFill>
                  <a:srgbClr val="FFFFFF"/>
                </a:solidFill>
                <a:latin typeface="Trebuchet MS"/>
                <a:cs typeface="Trebuchet MS"/>
              </a:rPr>
              <a:t>s</a:t>
            </a:r>
            <a:r>
              <a:rPr sz="3050" spc="-185" dirty="0">
                <a:solidFill>
                  <a:srgbClr val="FFFFFF"/>
                </a:solidFill>
                <a:latin typeface="Trebuchet MS"/>
                <a:cs typeface="Trebuchet MS"/>
              </a:rPr>
              <a:t>i</a:t>
            </a:r>
            <a:r>
              <a:rPr sz="3050" spc="-15" dirty="0">
                <a:solidFill>
                  <a:srgbClr val="FFFFFF"/>
                </a:solidFill>
                <a:latin typeface="Trebuchet MS"/>
                <a:cs typeface="Trebuchet MS"/>
              </a:rPr>
              <a:t>v</a:t>
            </a:r>
            <a:r>
              <a:rPr sz="3050" spc="-110" dirty="0">
                <a:solidFill>
                  <a:srgbClr val="FFFFFF"/>
                </a:solidFill>
                <a:latin typeface="Trebuchet MS"/>
                <a:cs typeface="Trebuchet MS"/>
              </a:rPr>
              <a:t>e</a:t>
            </a:r>
            <a:r>
              <a:rPr sz="3050" spc="-215" dirty="0">
                <a:solidFill>
                  <a:srgbClr val="FFFFFF"/>
                </a:solidFill>
                <a:latin typeface="Trebuchet MS"/>
                <a:cs typeface="Trebuchet MS"/>
              </a:rPr>
              <a:t> </a:t>
            </a:r>
            <a:r>
              <a:rPr sz="3050" spc="-150" dirty="0">
                <a:solidFill>
                  <a:srgbClr val="FFFFFF"/>
                </a:solidFill>
                <a:latin typeface="Trebuchet MS"/>
                <a:cs typeface="Trebuchet MS"/>
              </a:rPr>
              <a:t>r</a:t>
            </a:r>
            <a:r>
              <a:rPr sz="3050" spc="-185" dirty="0">
                <a:solidFill>
                  <a:srgbClr val="FFFFFF"/>
                </a:solidFill>
                <a:latin typeface="Trebuchet MS"/>
                <a:cs typeface="Trebuchet MS"/>
              </a:rPr>
              <a:t>i</a:t>
            </a:r>
            <a:r>
              <a:rPr sz="3050" spc="45" dirty="0">
                <a:solidFill>
                  <a:srgbClr val="FFFFFF"/>
                </a:solidFill>
                <a:latin typeface="Trebuchet MS"/>
                <a:cs typeface="Trebuchet MS"/>
              </a:rPr>
              <a:t>s</a:t>
            </a:r>
            <a:r>
              <a:rPr sz="3050" dirty="0">
                <a:solidFill>
                  <a:srgbClr val="FFFFFF"/>
                </a:solidFill>
                <a:latin typeface="Trebuchet MS"/>
                <a:cs typeface="Trebuchet MS"/>
              </a:rPr>
              <a:t>k</a:t>
            </a:r>
            <a:r>
              <a:rPr sz="3050" spc="-215" dirty="0">
                <a:solidFill>
                  <a:srgbClr val="FFFFFF"/>
                </a:solidFill>
                <a:latin typeface="Trebuchet MS"/>
                <a:cs typeface="Trebuchet MS"/>
              </a:rPr>
              <a:t> </a:t>
            </a:r>
            <a:r>
              <a:rPr sz="3050" spc="-65" dirty="0">
                <a:solidFill>
                  <a:srgbClr val="FFFFFF"/>
                </a:solidFill>
                <a:latin typeface="Trebuchet MS"/>
                <a:cs typeface="Trebuchet MS"/>
              </a:rPr>
              <a:t>a</a:t>
            </a:r>
            <a:r>
              <a:rPr sz="3050" spc="45" dirty="0">
                <a:solidFill>
                  <a:srgbClr val="FFFFFF"/>
                </a:solidFill>
                <a:latin typeface="Trebuchet MS"/>
                <a:cs typeface="Trebuchet MS"/>
              </a:rPr>
              <a:t>ss</a:t>
            </a:r>
            <a:r>
              <a:rPr sz="3050" spc="-110" dirty="0">
                <a:solidFill>
                  <a:srgbClr val="FFFFFF"/>
                </a:solidFill>
                <a:latin typeface="Trebuchet MS"/>
                <a:cs typeface="Trebuchet MS"/>
              </a:rPr>
              <a:t>e</a:t>
            </a:r>
            <a:r>
              <a:rPr sz="3050" spc="45" dirty="0">
                <a:solidFill>
                  <a:srgbClr val="FFFFFF"/>
                </a:solidFill>
                <a:latin typeface="Trebuchet MS"/>
                <a:cs typeface="Trebuchet MS"/>
              </a:rPr>
              <a:t>ss</a:t>
            </a:r>
            <a:r>
              <a:rPr sz="3050" spc="10" dirty="0">
                <a:solidFill>
                  <a:srgbClr val="FFFFFF"/>
                </a:solidFill>
                <a:latin typeface="Trebuchet MS"/>
                <a:cs typeface="Trebuchet MS"/>
              </a:rPr>
              <a:t>m</a:t>
            </a:r>
            <a:r>
              <a:rPr sz="3050" spc="-110" dirty="0">
                <a:solidFill>
                  <a:srgbClr val="FFFFFF"/>
                </a:solidFill>
                <a:latin typeface="Trebuchet MS"/>
                <a:cs typeface="Trebuchet MS"/>
              </a:rPr>
              <a:t>e</a:t>
            </a:r>
            <a:r>
              <a:rPr sz="3050" spc="15" dirty="0">
                <a:solidFill>
                  <a:srgbClr val="FFFFFF"/>
                </a:solidFill>
                <a:latin typeface="Trebuchet MS"/>
                <a:cs typeface="Trebuchet MS"/>
              </a:rPr>
              <a:t>n</a:t>
            </a:r>
            <a:r>
              <a:rPr sz="3050" spc="-90" dirty="0">
                <a:solidFill>
                  <a:srgbClr val="FFFFFF"/>
                </a:solidFill>
                <a:latin typeface="Trebuchet MS"/>
                <a:cs typeface="Trebuchet MS"/>
              </a:rPr>
              <a:t>t</a:t>
            </a:r>
            <a:r>
              <a:rPr sz="3050" spc="35" dirty="0">
                <a:solidFill>
                  <a:srgbClr val="FFFFFF"/>
                </a:solidFill>
                <a:latin typeface="Trebuchet MS"/>
                <a:cs typeface="Trebuchet MS"/>
              </a:rPr>
              <a:t>s  </a:t>
            </a:r>
            <a:r>
              <a:rPr sz="3050" spc="-65" dirty="0">
                <a:solidFill>
                  <a:srgbClr val="FFFFFF"/>
                </a:solidFill>
                <a:latin typeface="Trebuchet MS"/>
                <a:cs typeface="Trebuchet MS"/>
              </a:rPr>
              <a:t>a</a:t>
            </a:r>
            <a:r>
              <a:rPr sz="3050" spc="15" dirty="0">
                <a:solidFill>
                  <a:srgbClr val="FFFFFF"/>
                </a:solidFill>
                <a:latin typeface="Trebuchet MS"/>
                <a:cs typeface="Trebuchet MS"/>
              </a:rPr>
              <a:t>n</a:t>
            </a:r>
            <a:r>
              <a:rPr sz="3050" spc="-45" dirty="0">
                <a:solidFill>
                  <a:srgbClr val="FFFFFF"/>
                </a:solidFill>
                <a:latin typeface="Trebuchet MS"/>
                <a:cs typeface="Trebuchet MS"/>
              </a:rPr>
              <a:t>d</a:t>
            </a:r>
            <a:r>
              <a:rPr sz="3050" spc="-215" dirty="0">
                <a:solidFill>
                  <a:srgbClr val="FFFFFF"/>
                </a:solidFill>
                <a:latin typeface="Trebuchet MS"/>
                <a:cs typeface="Trebuchet MS"/>
              </a:rPr>
              <a:t> </a:t>
            </a:r>
            <a:r>
              <a:rPr sz="3050" spc="-45" dirty="0">
                <a:solidFill>
                  <a:srgbClr val="FFFFFF"/>
                </a:solidFill>
                <a:latin typeface="Trebuchet MS"/>
                <a:cs typeface="Trebuchet MS"/>
              </a:rPr>
              <a:t>b</a:t>
            </a:r>
            <a:r>
              <a:rPr sz="3050" spc="-110" dirty="0">
                <a:solidFill>
                  <a:srgbClr val="FFFFFF"/>
                </a:solidFill>
                <a:latin typeface="Trebuchet MS"/>
                <a:cs typeface="Trebuchet MS"/>
              </a:rPr>
              <a:t>e</a:t>
            </a:r>
            <a:r>
              <a:rPr sz="3050" spc="-90" dirty="0">
                <a:solidFill>
                  <a:srgbClr val="FFFFFF"/>
                </a:solidFill>
                <a:latin typeface="Trebuchet MS"/>
                <a:cs typeface="Trebuchet MS"/>
              </a:rPr>
              <a:t>t</a:t>
            </a:r>
            <a:r>
              <a:rPr sz="3050" spc="-105" dirty="0">
                <a:solidFill>
                  <a:srgbClr val="FFFFFF"/>
                </a:solidFill>
                <a:latin typeface="Trebuchet MS"/>
                <a:cs typeface="Trebuchet MS"/>
              </a:rPr>
              <a:t>t</a:t>
            </a:r>
            <a:r>
              <a:rPr sz="3050" spc="-110" dirty="0">
                <a:solidFill>
                  <a:srgbClr val="FFFFFF"/>
                </a:solidFill>
                <a:latin typeface="Trebuchet MS"/>
                <a:cs typeface="Trebuchet MS"/>
              </a:rPr>
              <a:t>e</a:t>
            </a:r>
            <a:r>
              <a:rPr sz="3050" spc="-150" dirty="0">
                <a:solidFill>
                  <a:srgbClr val="FFFFFF"/>
                </a:solidFill>
                <a:latin typeface="Trebuchet MS"/>
                <a:cs typeface="Trebuchet MS"/>
              </a:rPr>
              <a:t>r</a:t>
            </a:r>
            <a:r>
              <a:rPr sz="3050" spc="-215" dirty="0">
                <a:solidFill>
                  <a:srgbClr val="FFFFFF"/>
                </a:solidFill>
                <a:latin typeface="Trebuchet MS"/>
                <a:cs typeface="Trebuchet MS"/>
              </a:rPr>
              <a:t> </a:t>
            </a:r>
            <a:r>
              <a:rPr sz="3050" spc="-45" dirty="0">
                <a:solidFill>
                  <a:srgbClr val="FFFFFF"/>
                </a:solidFill>
                <a:latin typeface="Trebuchet MS"/>
                <a:cs typeface="Trebuchet MS"/>
              </a:rPr>
              <a:t>d</a:t>
            </a:r>
            <a:r>
              <a:rPr sz="3050" spc="-110" dirty="0">
                <a:solidFill>
                  <a:srgbClr val="FFFFFF"/>
                </a:solidFill>
                <a:latin typeface="Trebuchet MS"/>
                <a:cs typeface="Trebuchet MS"/>
              </a:rPr>
              <a:t>e</a:t>
            </a:r>
            <a:r>
              <a:rPr sz="3050" spc="-170" dirty="0">
                <a:solidFill>
                  <a:srgbClr val="FFFFFF"/>
                </a:solidFill>
                <a:latin typeface="Trebuchet MS"/>
                <a:cs typeface="Trebuchet MS"/>
              </a:rPr>
              <a:t>c</a:t>
            </a:r>
            <a:r>
              <a:rPr sz="3050" spc="-185" dirty="0">
                <a:solidFill>
                  <a:srgbClr val="FFFFFF"/>
                </a:solidFill>
                <a:latin typeface="Trebuchet MS"/>
                <a:cs typeface="Trebuchet MS"/>
              </a:rPr>
              <a:t>i</a:t>
            </a:r>
            <a:r>
              <a:rPr sz="3050" spc="45" dirty="0">
                <a:solidFill>
                  <a:srgbClr val="FFFFFF"/>
                </a:solidFill>
                <a:latin typeface="Trebuchet MS"/>
                <a:cs typeface="Trebuchet MS"/>
              </a:rPr>
              <a:t>s</a:t>
            </a:r>
            <a:r>
              <a:rPr sz="3050" spc="-185" dirty="0">
                <a:solidFill>
                  <a:srgbClr val="FFFFFF"/>
                </a:solidFill>
                <a:latin typeface="Trebuchet MS"/>
                <a:cs typeface="Trebuchet MS"/>
              </a:rPr>
              <a:t>i</a:t>
            </a:r>
            <a:r>
              <a:rPr sz="3050" spc="125" dirty="0">
                <a:solidFill>
                  <a:srgbClr val="FFFFFF"/>
                </a:solidFill>
                <a:latin typeface="Trebuchet MS"/>
                <a:cs typeface="Trebuchet MS"/>
              </a:rPr>
              <a:t>o</a:t>
            </a:r>
            <a:r>
              <a:rPr sz="3050" spc="15" dirty="0">
                <a:solidFill>
                  <a:srgbClr val="FFFFFF"/>
                </a:solidFill>
                <a:latin typeface="Trebuchet MS"/>
                <a:cs typeface="Trebuchet MS"/>
              </a:rPr>
              <a:t>n</a:t>
            </a:r>
            <a:r>
              <a:rPr sz="3050" spc="80" dirty="0">
                <a:solidFill>
                  <a:srgbClr val="FFFFFF"/>
                </a:solidFill>
                <a:latin typeface="Trebuchet MS"/>
                <a:cs typeface="Trebuchet MS"/>
              </a:rPr>
              <a:t>-</a:t>
            </a:r>
            <a:r>
              <a:rPr sz="3050" spc="10" dirty="0">
                <a:solidFill>
                  <a:srgbClr val="FFFFFF"/>
                </a:solidFill>
                <a:latin typeface="Trebuchet MS"/>
                <a:cs typeface="Trebuchet MS"/>
              </a:rPr>
              <a:t>m</a:t>
            </a:r>
            <a:r>
              <a:rPr sz="3050" spc="-65" dirty="0">
                <a:solidFill>
                  <a:srgbClr val="FFFFFF"/>
                </a:solidFill>
                <a:latin typeface="Trebuchet MS"/>
                <a:cs typeface="Trebuchet MS"/>
              </a:rPr>
              <a:t>a</a:t>
            </a:r>
            <a:r>
              <a:rPr sz="3050" dirty="0">
                <a:solidFill>
                  <a:srgbClr val="FFFFFF"/>
                </a:solidFill>
                <a:latin typeface="Trebuchet MS"/>
                <a:cs typeface="Trebuchet MS"/>
              </a:rPr>
              <a:t>k</a:t>
            </a:r>
            <a:r>
              <a:rPr sz="3050" spc="-185" dirty="0">
                <a:solidFill>
                  <a:srgbClr val="FFFFFF"/>
                </a:solidFill>
                <a:latin typeface="Trebuchet MS"/>
                <a:cs typeface="Trebuchet MS"/>
              </a:rPr>
              <a:t>i</a:t>
            </a:r>
            <a:r>
              <a:rPr sz="3050" spc="15" dirty="0">
                <a:solidFill>
                  <a:srgbClr val="FFFFFF"/>
                </a:solidFill>
                <a:latin typeface="Trebuchet MS"/>
                <a:cs typeface="Trebuchet MS"/>
              </a:rPr>
              <a:t>n</a:t>
            </a:r>
            <a:r>
              <a:rPr sz="3050" spc="120" dirty="0">
                <a:solidFill>
                  <a:srgbClr val="FFFFFF"/>
                </a:solidFill>
                <a:latin typeface="Trebuchet MS"/>
                <a:cs typeface="Trebuchet MS"/>
              </a:rPr>
              <a:t>g</a:t>
            </a:r>
            <a:r>
              <a:rPr sz="3050" spc="-440" dirty="0">
                <a:solidFill>
                  <a:srgbClr val="FFFFFF"/>
                </a:solidFill>
                <a:latin typeface="Trebuchet MS"/>
                <a:cs typeface="Trebuchet MS"/>
              </a:rPr>
              <a:t>.</a:t>
            </a:r>
            <a:endParaRPr sz="3050">
              <a:latin typeface="Trebuchet MS"/>
              <a:cs typeface="Trebuchet MS"/>
            </a:endParaRPr>
          </a:p>
        </p:txBody>
      </p:sp>
      <p:sp>
        <p:nvSpPr>
          <p:cNvPr id="9" name="object 9"/>
          <p:cNvSpPr/>
          <p:nvPr/>
        </p:nvSpPr>
        <p:spPr>
          <a:xfrm>
            <a:off x="8588499" y="2830477"/>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6"/>
                  </a:moveTo>
                  <a:lnTo>
                    <a:pt x="0" y="1026673"/>
                  </a:lnTo>
                  <a:lnTo>
                    <a:pt x="1025758" y="0"/>
                  </a:lnTo>
                  <a:lnTo>
                    <a:pt x="1412228" y="0"/>
                  </a:lnTo>
                  <a:lnTo>
                    <a:pt x="192233" y="1218906"/>
                  </a:lnTo>
                  <a:close/>
                </a:path>
              </a:pathLst>
            </a:custGeom>
            <a:solidFill>
              <a:srgbClr val="6FB0D9"/>
            </a:solidFill>
          </p:spPr>
          <p:txBody>
            <a:bodyPr wrap="square" lIns="0" tIns="0" rIns="0" bIns="0" rtlCol="0"/>
            <a:lstStyle/>
            <a:p>
              <a:endParaRPr/>
            </a:p>
          </p:txBody>
        </p:sp>
        <p:sp>
          <p:nvSpPr>
            <p:cNvPr id="7" name="object 7"/>
            <p:cNvSpPr/>
            <p:nvPr/>
          </p:nvSpPr>
          <p:spPr>
            <a:xfrm>
              <a:off x="2881776" y="605558"/>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39" y="6448423"/>
                  </a:moveTo>
                  <a:lnTo>
                    <a:pt x="0" y="5202150"/>
                  </a:lnTo>
                  <a:lnTo>
                    <a:pt x="0" y="1247238"/>
                  </a:lnTo>
                  <a:lnTo>
                    <a:pt x="1247238" y="0"/>
                  </a:lnTo>
                  <a:lnTo>
                    <a:pt x="4470201" y="3225461"/>
                  </a:lnTo>
                  <a:lnTo>
                    <a:pt x="1247239" y="6448423"/>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0"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8" y="0"/>
            <a:ext cx="4335145" cy="2166620"/>
          </a:xfrm>
          <a:custGeom>
            <a:avLst/>
            <a:gdLst/>
            <a:ahLst/>
            <a:cxnLst/>
            <a:rect l="l" t="t" r="r" b="b"/>
            <a:pathLst>
              <a:path w="4335145" h="2166620">
                <a:moveTo>
                  <a:pt x="2167321" y="2166480"/>
                </a:moveTo>
                <a:lnTo>
                  <a:pt x="0" y="0"/>
                </a:lnTo>
                <a:lnTo>
                  <a:pt x="4334642" y="0"/>
                </a:lnTo>
                <a:lnTo>
                  <a:pt x="2167321" y="2166480"/>
                </a:lnTo>
                <a:close/>
              </a:path>
            </a:pathLst>
          </a:custGeom>
          <a:solidFill>
            <a:srgbClr val="484B67"/>
          </a:solidFill>
        </p:spPr>
        <p:txBody>
          <a:bodyPr wrap="square" lIns="0" tIns="0" rIns="0" bIns="0" rtlCol="0"/>
          <a:lstStyle/>
          <a:p>
            <a:endParaRPr/>
          </a:p>
        </p:txBody>
      </p:sp>
      <p:sp>
        <p:nvSpPr>
          <p:cNvPr id="11" name="object 11"/>
          <p:cNvSpPr txBox="1">
            <a:spLocks noGrp="1"/>
          </p:cNvSpPr>
          <p:nvPr>
            <p:ph type="body" idx="1"/>
          </p:nvPr>
        </p:nvSpPr>
        <p:spPr>
          <a:xfrm>
            <a:off x="1295400" y="1929764"/>
            <a:ext cx="16306800" cy="4993868"/>
          </a:xfrm>
          <a:prstGeom prst="rect">
            <a:avLst/>
          </a:prstGeom>
        </p:spPr>
        <p:txBody>
          <a:bodyPr vert="horz" wrap="square" lIns="0" tIns="12700" rIns="0" bIns="0" rtlCol="0">
            <a:spAutoFit/>
          </a:bodyPr>
          <a:lstStyle/>
          <a:p>
            <a:pPr marR="5080" indent="-635" algn="l">
              <a:lnSpc>
                <a:spcPct val="100600"/>
              </a:lnSpc>
              <a:spcBef>
                <a:spcPts val="100"/>
              </a:spcBef>
            </a:pPr>
            <a:r>
              <a:rPr lang="en-IN" b="0" i="0" dirty="0">
                <a:effectLst/>
                <a:latin typeface="Söhne Mono"/>
              </a:rPr>
              <a:t># Step 1: Load the dataset</a:t>
            </a:r>
            <a:r>
              <a:rPr lang="en-IN" b="0" i="0" dirty="0">
                <a:solidFill>
                  <a:srgbClr val="FFFFFF"/>
                </a:solidFill>
                <a:effectLst/>
                <a:latin typeface="Söhne Mono"/>
              </a:rPr>
              <a:t> </a:t>
            </a:r>
          </a:p>
          <a:p>
            <a:pPr marR="5080" indent="-635" algn="l">
              <a:lnSpc>
                <a:spcPct val="100600"/>
              </a:lnSpc>
              <a:spcBef>
                <a:spcPts val="100"/>
              </a:spcBef>
            </a:pPr>
            <a:endParaRPr lang="en-IN" b="0" i="0" dirty="0">
              <a:effectLst/>
              <a:latin typeface="Söhne Mono"/>
            </a:endParaRPr>
          </a:p>
          <a:p>
            <a:pPr marR="5080" indent="-635" algn="l">
              <a:lnSpc>
                <a:spcPct val="100600"/>
              </a:lnSpc>
              <a:spcBef>
                <a:spcPts val="100"/>
              </a:spcBef>
            </a:pPr>
            <a:r>
              <a:rPr lang="en-IN" b="0" i="0" dirty="0">
                <a:effectLst/>
                <a:latin typeface="Söhne Mono"/>
              </a:rPr>
              <a:t># Step 2: Split the data into training and testing sets</a:t>
            </a:r>
            <a:r>
              <a:rPr lang="en-IN" b="0" i="0" dirty="0">
                <a:solidFill>
                  <a:srgbClr val="FFFFFF"/>
                </a:solidFill>
                <a:effectLst/>
                <a:latin typeface="Söhne Mono"/>
              </a:rPr>
              <a:t> </a:t>
            </a:r>
          </a:p>
          <a:p>
            <a:pPr marR="5080" indent="-635" algn="l">
              <a:lnSpc>
                <a:spcPct val="100600"/>
              </a:lnSpc>
              <a:spcBef>
                <a:spcPts val="100"/>
              </a:spcBef>
            </a:pPr>
            <a:endParaRPr lang="en-IN" b="0" i="0" dirty="0">
              <a:effectLst/>
              <a:latin typeface="Söhne Mono"/>
            </a:endParaRPr>
          </a:p>
          <a:p>
            <a:pPr marR="5080" indent="-635" algn="l">
              <a:lnSpc>
                <a:spcPct val="100600"/>
              </a:lnSpc>
              <a:spcBef>
                <a:spcPts val="100"/>
              </a:spcBef>
            </a:pPr>
            <a:r>
              <a:rPr lang="en-IN" b="0" i="0" dirty="0">
                <a:effectLst/>
                <a:latin typeface="Söhne Mono"/>
              </a:rPr>
              <a:t># Step 3: Train the machine learning model</a:t>
            </a:r>
            <a:r>
              <a:rPr lang="en-IN" b="0" i="0" dirty="0">
                <a:solidFill>
                  <a:srgbClr val="FFFFFF"/>
                </a:solidFill>
                <a:effectLst/>
                <a:latin typeface="Söhne Mono"/>
              </a:rPr>
              <a:t> </a:t>
            </a:r>
          </a:p>
          <a:p>
            <a:pPr marR="5080" indent="-635" algn="l">
              <a:lnSpc>
                <a:spcPct val="100600"/>
              </a:lnSpc>
              <a:spcBef>
                <a:spcPts val="100"/>
              </a:spcBef>
            </a:pPr>
            <a:endParaRPr lang="en-IN" b="0" i="0" dirty="0">
              <a:effectLst/>
              <a:latin typeface="Söhne Mono"/>
            </a:endParaRPr>
          </a:p>
          <a:p>
            <a:pPr marR="5080" indent="-635" algn="l">
              <a:lnSpc>
                <a:spcPct val="100600"/>
              </a:lnSpc>
              <a:spcBef>
                <a:spcPts val="100"/>
              </a:spcBef>
            </a:pPr>
            <a:r>
              <a:rPr lang="en-IN" b="0" i="0" dirty="0">
                <a:effectLst/>
                <a:latin typeface="Söhne Mono"/>
              </a:rPr>
              <a:t># Step 4: Make predictions on the testing set</a:t>
            </a:r>
            <a:endParaRPr lang="en-IN" b="0" i="0" dirty="0">
              <a:solidFill>
                <a:srgbClr val="FFFFFF"/>
              </a:solidFill>
              <a:effectLst/>
              <a:latin typeface="Söhne Mono"/>
            </a:endParaRPr>
          </a:p>
          <a:p>
            <a:pPr marR="5080" indent="-635" algn="l">
              <a:lnSpc>
                <a:spcPct val="100600"/>
              </a:lnSpc>
              <a:spcBef>
                <a:spcPts val="100"/>
              </a:spcBef>
            </a:pPr>
            <a:endParaRPr lang="en-IN" b="0" i="0" dirty="0">
              <a:solidFill>
                <a:srgbClr val="FFFFFF"/>
              </a:solidFill>
              <a:effectLst/>
              <a:latin typeface="Söhne Mono"/>
            </a:endParaRPr>
          </a:p>
          <a:p>
            <a:pPr marR="5080" indent="-635" algn="l">
              <a:lnSpc>
                <a:spcPct val="100600"/>
              </a:lnSpc>
              <a:spcBef>
                <a:spcPts val="100"/>
              </a:spcBef>
            </a:pPr>
            <a:r>
              <a:rPr lang="en-IN" b="0" i="0" dirty="0">
                <a:solidFill>
                  <a:srgbClr val="FFFFFF"/>
                </a:solidFill>
                <a:effectLst/>
                <a:latin typeface="Söhne Mono"/>
              </a:rPr>
              <a:t> </a:t>
            </a:r>
            <a:r>
              <a:rPr lang="en-IN" b="0" i="0" dirty="0">
                <a:effectLst/>
                <a:latin typeface="Söhne Mono"/>
              </a:rPr>
              <a:t># Step 5: Evaluate the model</a:t>
            </a:r>
            <a:endParaRPr lang="en-US" b="1" i="0" dirty="0">
              <a:solidFill>
                <a:srgbClr val="D1D5DB"/>
              </a:solidFill>
              <a:effectLst/>
              <a:latin typeface="Söhne"/>
            </a:endParaRPr>
          </a:p>
        </p:txBody>
      </p:sp>
      <p:sp>
        <p:nvSpPr>
          <p:cNvPr id="12" name="object 12"/>
          <p:cNvSpPr txBox="1">
            <a:spLocks noGrp="1"/>
          </p:cNvSpPr>
          <p:nvPr>
            <p:ph type="title"/>
          </p:nvPr>
        </p:nvSpPr>
        <p:spPr>
          <a:xfrm>
            <a:off x="5181600" y="605558"/>
            <a:ext cx="10591800" cy="847027"/>
          </a:xfrm>
          <a:prstGeom prst="rect">
            <a:avLst/>
          </a:prstGeom>
        </p:spPr>
        <p:txBody>
          <a:bodyPr vert="horz" wrap="square" lIns="0" tIns="15875" rIns="0" bIns="0" rtlCol="0">
            <a:spAutoFit/>
          </a:bodyPr>
          <a:lstStyle/>
          <a:p>
            <a:pPr marL="12700">
              <a:lnSpc>
                <a:spcPct val="100000"/>
              </a:lnSpc>
              <a:spcBef>
                <a:spcPts val="125"/>
              </a:spcBef>
            </a:pPr>
            <a:r>
              <a:rPr lang="en-IN" sz="5400" spc="130" dirty="0"/>
              <a:t>Steps to Apply ML Algorithms </a:t>
            </a:r>
            <a:endParaRPr sz="5400" dirty="0"/>
          </a:p>
        </p:txBody>
      </p:sp>
      <p:sp>
        <p:nvSpPr>
          <p:cNvPr id="13" name="object 13"/>
          <p:cNvSpPr/>
          <p:nvPr/>
        </p:nvSpPr>
        <p:spPr>
          <a:xfrm flipV="1">
            <a:off x="6104530" y="1558407"/>
            <a:ext cx="6137774" cy="45719"/>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spTree>
    <p:extLst>
      <p:ext uri="{BB962C8B-B14F-4D97-AF65-F5344CB8AC3E}">
        <p14:creationId xmlns:p14="http://schemas.microsoft.com/office/powerpoint/2010/main" val="14480768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6"/>
                  </a:moveTo>
                  <a:lnTo>
                    <a:pt x="0" y="1026673"/>
                  </a:lnTo>
                  <a:lnTo>
                    <a:pt x="1025758" y="0"/>
                  </a:lnTo>
                  <a:lnTo>
                    <a:pt x="1412228" y="0"/>
                  </a:lnTo>
                  <a:lnTo>
                    <a:pt x="192233" y="1218906"/>
                  </a:lnTo>
                  <a:close/>
                </a:path>
              </a:pathLst>
            </a:custGeom>
            <a:solidFill>
              <a:srgbClr val="6FB0D9"/>
            </a:solidFill>
          </p:spPr>
          <p:txBody>
            <a:bodyPr wrap="square" lIns="0" tIns="0" rIns="0" bIns="0" rtlCol="0"/>
            <a:lstStyle/>
            <a:p>
              <a:endParaRPr/>
            </a:p>
          </p:txBody>
        </p:sp>
        <p:sp>
          <p:nvSpPr>
            <p:cNvPr id="7" name="object 7"/>
            <p:cNvSpPr/>
            <p:nvPr/>
          </p:nvSpPr>
          <p:spPr>
            <a:xfrm>
              <a:off x="2881776" y="605558"/>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39" y="6448423"/>
                  </a:moveTo>
                  <a:lnTo>
                    <a:pt x="0" y="5202150"/>
                  </a:lnTo>
                  <a:lnTo>
                    <a:pt x="0" y="1247238"/>
                  </a:lnTo>
                  <a:lnTo>
                    <a:pt x="1247238" y="0"/>
                  </a:lnTo>
                  <a:lnTo>
                    <a:pt x="4470201" y="3225461"/>
                  </a:lnTo>
                  <a:lnTo>
                    <a:pt x="1247239" y="6448423"/>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0"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8" y="0"/>
            <a:ext cx="4335145" cy="2166620"/>
          </a:xfrm>
          <a:custGeom>
            <a:avLst/>
            <a:gdLst/>
            <a:ahLst/>
            <a:cxnLst/>
            <a:rect l="l" t="t" r="r" b="b"/>
            <a:pathLst>
              <a:path w="4335145" h="2166620">
                <a:moveTo>
                  <a:pt x="2167321" y="2166480"/>
                </a:moveTo>
                <a:lnTo>
                  <a:pt x="0" y="0"/>
                </a:lnTo>
                <a:lnTo>
                  <a:pt x="4334642" y="0"/>
                </a:lnTo>
                <a:lnTo>
                  <a:pt x="2167321" y="2166480"/>
                </a:lnTo>
                <a:close/>
              </a:path>
            </a:pathLst>
          </a:custGeom>
          <a:solidFill>
            <a:srgbClr val="484B67"/>
          </a:solidFill>
        </p:spPr>
        <p:txBody>
          <a:bodyPr wrap="square" lIns="0" tIns="0" rIns="0" bIns="0" rtlCol="0"/>
          <a:lstStyle/>
          <a:p>
            <a:endParaRPr/>
          </a:p>
        </p:txBody>
      </p:sp>
      <p:sp>
        <p:nvSpPr>
          <p:cNvPr id="11" name="object 11"/>
          <p:cNvSpPr txBox="1">
            <a:spLocks noGrp="1"/>
          </p:cNvSpPr>
          <p:nvPr>
            <p:ph type="body" idx="1"/>
          </p:nvPr>
        </p:nvSpPr>
        <p:spPr>
          <a:xfrm>
            <a:off x="4068100" y="4113080"/>
            <a:ext cx="10151798" cy="523861"/>
          </a:xfrm>
          <a:prstGeom prst="rect">
            <a:avLst/>
          </a:prstGeom>
        </p:spPr>
        <p:txBody>
          <a:bodyPr vert="horz" wrap="square" lIns="0" tIns="12700" rIns="0" bIns="0" rtlCol="0">
            <a:spAutoFit/>
          </a:bodyPr>
          <a:lstStyle/>
          <a:p>
            <a:pPr marR="5080" indent="-635" algn="ctr">
              <a:lnSpc>
                <a:spcPct val="100600"/>
              </a:lnSpc>
              <a:spcBef>
                <a:spcPts val="100"/>
              </a:spcBef>
            </a:pPr>
            <a:endParaRPr spc="-505" dirty="0"/>
          </a:p>
        </p:txBody>
      </p:sp>
      <p:sp>
        <p:nvSpPr>
          <p:cNvPr id="12" name="object 12"/>
          <p:cNvSpPr txBox="1">
            <a:spLocks noGrp="1"/>
          </p:cNvSpPr>
          <p:nvPr>
            <p:ph type="title"/>
          </p:nvPr>
        </p:nvSpPr>
        <p:spPr>
          <a:xfrm>
            <a:off x="6621240" y="2218031"/>
            <a:ext cx="4357370" cy="1088390"/>
          </a:xfrm>
          <a:prstGeom prst="rect">
            <a:avLst/>
          </a:prstGeom>
        </p:spPr>
        <p:txBody>
          <a:bodyPr vert="horz" wrap="square" lIns="0" tIns="15875" rIns="0" bIns="0" rtlCol="0">
            <a:spAutoFit/>
          </a:bodyPr>
          <a:lstStyle/>
          <a:p>
            <a:pPr marL="12700">
              <a:lnSpc>
                <a:spcPct val="100000"/>
              </a:lnSpc>
              <a:spcBef>
                <a:spcPts val="125"/>
              </a:spcBef>
            </a:pPr>
            <a:endParaRPr sz="6950" dirty="0"/>
          </a:p>
        </p:txBody>
      </p:sp>
      <p:pic>
        <p:nvPicPr>
          <p:cNvPr id="15" name="Picture 14">
            <a:extLst>
              <a:ext uri="{FF2B5EF4-FFF2-40B4-BE49-F238E27FC236}">
                <a16:creationId xmlns:a16="http://schemas.microsoft.com/office/drawing/2014/main" id="{65C4B8A0-17C9-2BE7-746D-6FEDE2454D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493" y="287130"/>
            <a:ext cx="6995111" cy="9656969"/>
          </a:xfrm>
          <a:prstGeom prst="rect">
            <a:avLst/>
          </a:prstGeom>
        </p:spPr>
      </p:pic>
      <p:pic>
        <p:nvPicPr>
          <p:cNvPr id="17" name="Picture 16">
            <a:extLst>
              <a:ext uri="{FF2B5EF4-FFF2-40B4-BE49-F238E27FC236}">
                <a16:creationId xmlns:a16="http://schemas.microsoft.com/office/drawing/2014/main" id="{5526FCFA-EE81-7903-D261-0A77253351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38447" y="2634193"/>
            <a:ext cx="6987118" cy="4824789"/>
          </a:xfrm>
          <a:prstGeom prst="rect">
            <a:avLst/>
          </a:prstGeom>
        </p:spPr>
      </p:pic>
    </p:spTree>
    <p:extLst>
      <p:ext uri="{BB962C8B-B14F-4D97-AF65-F5344CB8AC3E}">
        <p14:creationId xmlns:p14="http://schemas.microsoft.com/office/powerpoint/2010/main" val="14362584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6"/>
                  </a:moveTo>
                  <a:lnTo>
                    <a:pt x="0" y="1026673"/>
                  </a:lnTo>
                  <a:lnTo>
                    <a:pt x="1025758" y="0"/>
                  </a:lnTo>
                  <a:lnTo>
                    <a:pt x="1412228" y="0"/>
                  </a:lnTo>
                  <a:lnTo>
                    <a:pt x="192233" y="1218906"/>
                  </a:lnTo>
                  <a:close/>
                </a:path>
              </a:pathLst>
            </a:custGeom>
            <a:solidFill>
              <a:srgbClr val="6FB0D9"/>
            </a:solidFill>
          </p:spPr>
          <p:txBody>
            <a:bodyPr wrap="square" lIns="0" tIns="0" rIns="0" bIns="0" rtlCol="0"/>
            <a:lstStyle/>
            <a:p>
              <a:endParaRPr/>
            </a:p>
          </p:txBody>
        </p:sp>
        <p:sp>
          <p:nvSpPr>
            <p:cNvPr id="7" name="object 7"/>
            <p:cNvSpPr/>
            <p:nvPr/>
          </p:nvSpPr>
          <p:spPr>
            <a:xfrm>
              <a:off x="2881776" y="605558"/>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39" y="6448423"/>
                  </a:moveTo>
                  <a:lnTo>
                    <a:pt x="0" y="5202150"/>
                  </a:lnTo>
                  <a:lnTo>
                    <a:pt x="0" y="1247238"/>
                  </a:lnTo>
                  <a:lnTo>
                    <a:pt x="1247238" y="0"/>
                  </a:lnTo>
                  <a:lnTo>
                    <a:pt x="4470201" y="3225461"/>
                  </a:lnTo>
                  <a:lnTo>
                    <a:pt x="1247239" y="6448423"/>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0"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8" y="0"/>
            <a:ext cx="4335145" cy="2166620"/>
          </a:xfrm>
          <a:custGeom>
            <a:avLst/>
            <a:gdLst/>
            <a:ahLst/>
            <a:cxnLst/>
            <a:rect l="l" t="t" r="r" b="b"/>
            <a:pathLst>
              <a:path w="4335145" h="2166620">
                <a:moveTo>
                  <a:pt x="2167321" y="2166480"/>
                </a:moveTo>
                <a:lnTo>
                  <a:pt x="0" y="0"/>
                </a:lnTo>
                <a:lnTo>
                  <a:pt x="4334642" y="0"/>
                </a:lnTo>
                <a:lnTo>
                  <a:pt x="2167321" y="2166480"/>
                </a:lnTo>
                <a:close/>
              </a:path>
            </a:pathLst>
          </a:custGeom>
          <a:solidFill>
            <a:srgbClr val="484B67"/>
          </a:solidFill>
        </p:spPr>
        <p:txBody>
          <a:bodyPr wrap="square" lIns="0" tIns="0" rIns="0" bIns="0" rtlCol="0"/>
          <a:lstStyle/>
          <a:p>
            <a:endParaRPr/>
          </a:p>
        </p:txBody>
      </p:sp>
      <p:sp>
        <p:nvSpPr>
          <p:cNvPr id="11" name="object 11"/>
          <p:cNvSpPr txBox="1">
            <a:spLocks noGrp="1"/>
          </p:cNvSpPr>
          <p:nvPr>
            <p:ph type="body" idx="1"/>
          </p:nvPr>
        </p:nvSpPr>
        <p:spPr>
          <a:prstGeom prst="rect">
            <a:avLst/>
          </a:prstGeom>
        </p:spPr>
        <p:txBody>
          <a:bodyPr vert="horz" wrap="square" lIns="0" tIns="12700" rIns="0" bIns="0" rtlCol="0">
            <a:spAutoFit/>
          </a:bodyPr>
          <a:lstStyle/>
          <a:p>
            <a:pPr marR="5080" indent="-635" algn="ctr">
              <a:lnSpc>
                <a:spcPct val="100600"/>
              </a:lnSpc>
              <a:spcBef>
                <a:spcPts val="100"/>
              </a:spcBef>
            </a:pPr>
            <a:r>
              <a:rPr spc="540" dirty="0"/>
              <a:t>M</a:t>
            </a:r>
            <a:r>
              <a:rPr spc="-75" dirty="0"/>
              <a:t>a</a:t>
            </a:r>
            <a:r>
              <a:rPr spc="-195" dirty="0"/>
              <a:t>c</a:t>
            </a:r>
            <a:r>
              <a:rPr spc="10" dirty="0"/>
              <a:t>h</a:t>
            </a:r>
            <a:r>
              <a:rPr spc="-210" dirty="0"/>
              <a:t>i</a:t>
            </a:r>
            <a:r>
              <a:rPr spc="15" dirty="0"/>
              <a:t>n</a:t>
            </a:r>
            <a:r>
              <a:rPr spc="-130" dirty="0"/>
              <a:t>e</a:t>
            </a:r>
            <a:r>
              <a:rPr spc="-250" dirty="0"/>
              <a:t> </a:t>
            </a:r>
            <a:r>
              <a:rPr spc="-245" dirty="0"/>
              <a:t>l</a:t>
            </a:r>
            <a:r>
              <a:rPr spc="-130" dirty="0"/>
              <a:t>e</a:t>
            </a:r>
            <a:r>
              <a:rPr spc="-75" dirty="0"/>
              <a:t>a</a:t>
            </a:r>
            <a:r>
              <a:rPr spc="-175" dirty="0"/>
              <a:t>r</a:t>
            </a:r>
            <a:r>
              <a:rPr spc="15" dirty="0"/>
              <a:t>n</a:t>
            </a:r>
            <a:r>
              <a:rPr spc="-210" dirty="0"/>
              <a:t>i</a:t>
            </a:r>
            <a:r>
              <a:rPr spc="15" dirty="0"/>
              <a:t>n</a:t>
            </a:r>
            <a:r>
              <a:rPr spc="135" dirty="0"/>
              <a:t>g</a:t>
            </a:r>
            <a:r>
              <a:rPr spc="90" dirty="0"/>
              <a:t>-</a:t>
            </a:r>
            <a:r>
              <a:rPr spc="-50" dirty="0"/>
              <a:t>p</a:t>
            </a:r>
            <a:r>
              <a:rPr spc="145" dirty="0"/>
              <a:t>o</a:t>
            </a:r>
            <a:r>
              <a:rPr spc="35" dirty="0"/>
              <a:t>w</a:t>
            </a:r>
            <a:r>
              <a:rPr spc="-130" dirty="0"/>
              <a:t>e</a:t>
            </a:r>
            <a:r>
              <a:rPr spc="-229" dirty="0"/>
              <a:t>r</a:t>
            </a:r>
            <a:r>
              <a:rPr spc="-130" dirty="0"/>
              <a:t>e</a:t>
            </a:r>
            <a:r>
              <a:rPr spc="-50" dirty="0"/>
              <a:t>d</a:t>
            </a:r>
            <a:r>
              <a:rPr spc="-250" dirty="0"/>
              <a:t> </a:t>
            </a:r>
            <a:r>
              <a:rPr spc="135" dirty="0"/>
              <a:t>H</a:t>
            </a:r>
            <a:r>
              <a:rPr spc="85" dirty="0"/>
              <a:t>A</a:t>
            </a:r>
            <a:r>
              <a:rPr spc="105" dirty="0"/>
              <a:t>Z</a:t>
            </a:r>
            <a:r>
              <a:rPr spc="320" dirty="0"/>
              <a:t>O</a:t>
            </a:r>
            <a:r>
              <a:rPr spc="-50" dirty="0"/>
              <a:t>P</a:t>
            </a:r>
            <a:r>
              <a:rPr spc="-250" dirty="0"/>
              <a:t> </a:t>
            </a:r>
            <a:r>
              <a:rPr spc="5" dirty="0"/>
              <a:t>m</a:t>
            </a:r>
            <a:r>
              <a:rPr spc="145" dirty="0"/>
              <a:t>o</a:t>
            </a:r>
            <a:r>
              <a:rPr spc="-50" dirty="0"/>
              <a:t>d</a:t>
            </a:r>
            <a:r>
              <a:rPr spc="-130" dirty="0"/>
              <a:t>e</a:t>
            </a:r>
            <a:r>
              <a:rPr spc="-245" dirty="0"/>
              <a:t>ll</a:t>
            </a:r>
            <a:r>
              <a:rPr spc="-210" dirty="0"/>
              <a:t>i</a:t>
            </a:r>
            <a:r>
              <a:rPr spc="15" dirty="0"/>
              <a:t>n</a:t>
            </a:r>
            <a:r>
              <a:rPr spc="135" dirty="0"/>
              <a:t>g</a:t>
            </a:r>
            <a:r>
              <a:rPr spc="-250" dirty="0"/>
              <a:t> </a:t>
            </a:r>
            <a:r>
              <a:rPr spc="10" dirty="0"/>
              <a:t>h</a:t>
            </a:r>
            <a:r>
              <a:rPr spc="-75" dirty="0"/>
              <a:t>a</a:t>
            </a:r>
            <a:r>
              <a:rPr spc="50" dirty="0"/>
              <a:t>s</a:t>
            </a:r>
            <a:r>
              <a:rPr spc="-250" dirty="0"/>
              <a:t> </a:t>
            </a:r>
            <a:r>
              <a:rPr spc="-105" dirty="0"/>
              <a:t>t</a:t>
            </a:r>
            <a:r>
              <a:rPr spc="10" dirty="0"/>
              <a:t>h</a:t>
            </a:r>
            <a:r>
              <a:rPr spc="-90" dirty="0"/>
              <a:t>e  </a:t>
            </a:r>
            <a:r>
              <a:rPr spc="-50" dirty="0"/>
              <a:t>p</a:t>
            </a:r>
            <a:r>
              <a:rPr spc="130" dirty="0"/>
              <a:t>o</a:t>
            </a:r>
            <a:r>
              <a:rPr spc="-120" dirty="0"/>
              <a:t>t</a:t>
            </a:r>
            <a:r>
              <a:rPr spc="-130" dirty="0"/>
              <a:t>e</a:t>
            </a:r>
            <a:r>
              <a:rPr spc="15" dirty="0"/>
              <a:t>n</a:t>
            </a:r>
            <a:r>
              <a:rPr spc="-105" dirty="0"/>
              <a:t>t</a:t>
            </a:r>
            <a:r>
              <a:rPr spc="-210" dirty="0"/>
              <a:t>i</a:t>
            </a:r>
            <a:r>
              <a:rPr spc="-75" dirty="0"/>
              <a:t>a</a:t>
            </a:r>
            <a:r>
              <a:rPr spc="-245" dirty="0"/>
              <a:t>l</a:t>
            </a:r>
            <a:r>
              <a:rPr spc="-250" dirty="0"/>
              <a:t> </a:t>
            </a:r>
            <a:r>
              <a:rPr spc="-120" dirty="0"/>
              <a:t>t</a:t>
            </a:r>
            <a:r>
              <a:rPr spc="145" dirty="0"/>
              <a:t>o</a:t>
            </a:r>
            <a:r>
              <a:rPr spc="-250" dirty="0"/>
              <a:t> </a:t>
            </a:r>
            <a:r>
              <a:rPr spc="-229" dirty="0"/>
              <a:t>r</a:t>
            </a:r>
            <a:r>
              <a:rPr spc="-130" dirty="0"/>
              <a:t>e</a:t>
            </a:r>
            <a:r>
              <a:rPr spc="-15" dirty="0"/>
              <a:t>v</a:t>
            </a:r>
            <a:r>
              <a:rPr spc="145" dirty="0"/>
              <a:t>o</a:t>
            </a:r>
            <a:r>
              <a:rPr spc="-245" dirty="0"/>
              <a:t>l</a:t>
            </a:r>
            <a:r>
              <a:rPr spc="-60" dirty="0"/>
              <a:t>u</a:t>
            </a:r>
            <a:r>
              <a:rPr spc="-105" dirty="0"/>
              <a:t>t</a:t>
            </a:r>
            <a:r>
              <a:rPr spc="-210" dirty="0"/>
              <a:t>i</a:t>
            </a:r>
            <a:r>
              <a:rPr spc="145" dirty="0"/>
              <a:t>o</a:t>
            </a:r>
            <a:r>
              <a:rPr spc="15" dirty="0"/>
              <a:t>n</a:t>
            </a:r>
            <a:r>
              <a:rPr spc="-210" dirty="0"/>
              <a:t>i</a:t>
            </a:r>
            <a:r>
              <a:rPr spc="-65" dirty="0"/>
              <a:t>z</a:t>
            </a:r>
            <a:r>
              <a:rPr spc="-130" dirty="0"/>
              <a:t>e</a:t>
            </a:r>
            <a:r>
              <a:rPr spc="-250" dirty="0"/>
              <a:t> </a:t>
            </a:r>
            <a:r>
              <a:rPr spc="-50" dirty="0"/>
              <a:t>p</a:t>
            </a:r>
            <a:r>
              <a:rPr spc="-229" dirty="0"/>
              <a:t>r</a:t>
            </a:r>
            <a:r>
              <a:rPr spc="145" dirty="0"/>
              <a:t>o</a:t>
            </a:r>
            <a:r>
              <a:rPr spc="-240" dirty="0"/>
              <a:t>c</a:t>
            </a:r>
            <a:r>
              <a:rPr spc="-130" dirty="0"/>
              <a:t>e</a:t>
            </a:r>
            <a:r>
              <a:rPr spc="50" dirty="0"/>
              <a:t>ss</a:t>
            </a:r>
            <a:r>
              <a:rPr spc="-250" dirty="0"/>
              <a:t> </a:t>
            </a:r>
            <a:r>
              <a:rPr spc="50" dirty="0"/>
              <a:t>s</a:t>
            </a:r>
            <a:r>
              <a:rPr spc="-90" dirty="0"/>
              <a:t>a</a:t>
            </a:r>
            <a:r>
              <a:rPr spc="-135" dirty="0"/>
              <a:t>f</a:t>
            </a:r>
            <a:r>
              <a:rPr spc="-130" dirty="0"/>
              <a:t>e</a:t>
            </a:r>
            <a:r>
              <a:rPr spc="-105" dirty="0"/>
              <a:t>t</a:t>
            </a:r>
            <a:r>
              <a:rPr spc="15" dirty="0"/>
              <a:t>y  </a:t>
            </a:r>
            <a:r>
              <a:rPr spc="-80" dirty="0"/>
              <a:t>management, </a:t>
            </a:r>
            <a:r>
              <a:rPr spc="-45" dirty="0"/>
              <a:t>improving </a:t>
            </a:r>
            <a:r>
              <a:rPr spc="-75" dirty="0"/>
              <a:t>the </a:t>
            </a:r>
            <a:r>
              <a:rPr spc="-125" dirty="0"/>
              <a:t>accuracy </a:t>
            </a:r>
            <a:r>
              <a:rPr spc="-40" dirty="0"/>
              <a:t>and </a:t>
            </a:r>
            <a:r>
              <a:rPr spc="-95" dirty="0"/>
              <a:t>efﬁciency </a:t>
            </a:r>
            <a:r>
              <a:rPr spc="-90" dirty="0"/>
              <a:t> </a:t>
            </a:r>
            <a:r>
              <a:rPr spc="10" dirty="0"/>
              <a:t>of</a:t>
            </a:r>
            <a:r>
              <a:rPr spc="-250" dirty="0"/>
              <a:t> </a:t>
            </a:r>
            <a:r>
              <a:rPr spc="-85" dirty="0"/>
              <a:t>risk</a:t>
            </a:r>
            <a:r>
              <a:rPr spc="-245" dirty="0"/>
              <a:t> </a:t>
            </a:r>
            <a:r>
              <a:rPr spc="-15" dirty="0"/>
              <a:t>assessments</a:t>
            </a:r>
            <a:r>
              <a:rPr spc="-250" dirty="0"/>
              <a:t> </a:t>
            </a:r>
            <a:r>
              <a:rPr spc="-40" dirty="0"/>
              <a:t>and</a:t>
            </a:r>
            <a:r>
              <a:rPr spc="-245" dirty="0"/>
              <a:t> </a:t>
            </a:r>
            <a:r>
              <a:rPr spc="-90" dirty="0"/>
              <a:t>reducing</a:t>
            </a:r>
            <a:r>
              <a:rPr spc="-250" dirty="0"/>
              <a:t> </a:t>
            </a:r>
            <a:r>
              <a:rPr spc="-75" dirty="0"/>
              <a:t>the</a:t>
            </a:r>
            <a:r>
              <a:rPr spc="-245" dirty="0"/>
              <a:t> </a:t>
            </a:r>
            <a:r>
              <a:rPr spc="-85" dirty="0"/>
              <a:t>risk</a:t>
            </a:r>
            <a:r>
              <a:rPr spc="-250" dirty="0"/>
              <a:t> </a:t>
            </a:r>
            <a:r>
              <a:rPr spc="10" dirty="0"/>
              <a:t>of</a:t>
            </a:r>
            <a:r>
              <a:rPr spc="-245" dirty="0"/>
              <a:t> </a:t>
            </a:r>
            <a:r>
              <a:rPr spc="-105" dirty="0"/>
              <a:t>accidents </a:t>
            </a:r>
            <a:r>
              <a:rPr spc="-1040" dirty="0"/>
              <a:t> </a:t>
            </a:r>
            <a:r>
              <a:rPr spc="-100" dirty="0"/>
              <a:t>in</a:t>
            </a:r>
            <a:r>
              <a:rPr spc="-250" dirty="0"/>
              <a:t> </a:t>
            </a:r>
            <a:r>
              <a:rPr spc="-75" dirty="0"/>
              <a:t>the</a:t>
            </a:r>
            <a:r>
              <a:rPr spc="-250" dirty="0"/>
              <a:t> </a:t>
            </a:r>
            <a:r>
              <a:rPr spc="-125" dirty="0"/>
              <a:t>workplace.</a:t>
            </a:r>
            <a:r>
              <a:rPr spc="-250" dirty="0"/>
              <a:t> </a:t>
            </a:r>
            <a:r>
              <a:rPr spc="-85" dirty="0"/>
              <a:t>It</a:t>
            </a:r>
            <a:r>
              <a:rPr spc="-250" dirty="0"/>
              <a:t> </a:t>
            </a:r>
            <a:r>
              <a:rPr spc="-80" dirty="0"/>
              <a:t>is</a:t>
            </a:r>
            <a:r>
              <a:rPr spc="-250" dirty="0"/>
              <a:t> </a:t>
            </a:r>
            <a:r>
              <a:rPr spc="-30" dirty="0"/>
              <a:t>an</a:t>
            </a:r>
            <a:r>
              <a:rPr spc="-245" dirty="0"/>
              <a:t> </a:t>
            </a:r>
            <a:r>
              <a:rPr spc="-90" dirty="0"/>
              <a:t>exciting</a:t>
            </a:r>
            <a:r>
              <a:rPr spc="-250" dirty="0"/>
              <a:t> </a:t>
            </a:r>
            <a:r>
              <a:rPr spc="-125" dirty="0"/>
              <a:t>area</a:t>
            </a:r>
            <a:r>
              <a:rPr spc="-250" dirty="0"/>
              <a:t> </a:t>
            </a:r>
            <a:r>
              <a:rPr spc="10" dirty="0"/>
              <a:t>of</a:t>
            </a:r>
            <a:r>
              <a:rPr spc="-250" dirty="0"/>
              <a:t> </a:t>
            </a:r>
            <a:r>
              <a:rPr spc="-114" dirty="0"/>
              <a:t>research</a:t>
            </a:r>
            <a:r>
              <a:rPr spc="-250" dirty="0"/>
              <a:t> </a:t>
            </a:r>
            <a:r>
              <a:rPr spc="-40" dirty="0"/>
              <a:t>and </a:t>
            </a:r>
            <a:r>
              <a:rPr spc="-1035" dirty="0"/>
              <a:t> </a:t>
            </a:r>
            <a:r>
              <a:rPr spc="-50" dirty="0"/>
              <a:t>d</a:t>
            </a:r>
            <a:r>
              <a:rPr spc="-130" dirty="0"/>
              <a:t>e</a:t>
            </a:r>
            <a:r>
              <a:rPr spc="-15" dirty="0"/>
              <a:t>v</a:t>
            </a:r>
            <a:r>
              <a:rPr spc="-130" dirty="0"/>
              <a:t>e</a:t>
            </a:r>
            <a:r>
              <a:rPr spc="-245" dirty="0"/>
              <a:t>l</a:t>
            </a:r>
            <a:r>
              <a:rPr spc="145" dirty="0"/>
              <a:t>o</a:t>
            </a:r>
            <a:r>
              <a:rPr spc="-50" dirty="0"/>
              <a:t>p</a:t>
            </a:r>
            <a:r>
              <a:rPr spc="5" dirty="0"/>
              <a:t>m</a:t>
            </a:r>
            <a:r>
              <a:rPr spc="-130" dirty="0"/>
              <a:t>e</a:t>
            </a:r>
            <a:r>
              <a:rPr spc="15" dirty="0"/>
              <a:t>n</a:t>
            </a:r>
            <a:r>
              <a:rPr spc="-105" dirty="0"/>
              <a:t>t</a:t>
            </a:r>
            <a:r>
              <a:rPr spc="-250" dirty="0"/>
              <a:t> </a:t>
            </a:r>
            <a:r>
              <a:rPr spc="-105" dirty="0"/>
              <a:t>t</a:t>
            </a:r>
            <a:r>
              <a:rPr spc="10" dirty="0"/>
              <a:t>h</a:t>
            </a:r>
            <a:r>
              <a:rPr spc="-75" dirty="0"/>
              <a:t>a</a:t>
            </a:r>
            <a:r>
              <a:rPr spc="-105" dirty="0"/>
              <a:t>t</a:t>
            </a:r>
            <a:r>
              <a:rPr spc="-250" dirty="0"/>
              <a:t> </a:t>
            </a:r>
            <a:r>
              <a:rPr spc="-50" dirty="0"/>
              <a:t>p</a:t>
            </a:r>
            <a:r>
              <a:rPr spc="-229" dirty="0"/>
              <a:t>r</a:t>
            </a:r>
            <a:r>
              <a:rPr spc="145" dirty="0"/>
              <a:t>o</a:t>
            </a:r>
            <a:r>
              <a:rPr spc="5" dirty="0"/>
              <a:t>m</a:t>
            </a:r>
            <a:r>
              <a:rPr spc="-210" dirty="0"/>
              <a:t>i</a:t>
            </a:r>
            <a:r>
              <a:rPr spc="50" dirty="0"/>
              <a:t>s</a:t>
            </a:r>
            <a:r>
              <a:rPr spc="-130" dirty="0"/>
              <a:t>e</a:t>
            </a:r>
            <a:r>
              <a:rPr spc="50" dirty="0"/>
              <a:t>s</a:t>
            </a:r>
            <a:r>
              <a:rPr spc="-250" dirty="0"/>
              <a:t> </a:t>
            </a:r>
            <a:r>
              <a:rPr spc="-120" dirty="0"/>
              <a:t>t</a:t>
            </a:r>
            <a:r>
              <a:rPr spc="145" dirty="0"/>
              <a:t>o</a:t>
            </a:r>
            <a:r>
              <a:rPr spc="-250" dirty="0"/>
              <a:t> </a:t>
            </a:r>
            <a:r>
              <a:rPr spc="5" dirty="0"/>
              <a:t>m</a:t>
            </a:r>
            <a:r>
              <a:rPr spc="-75" dirty="0"/>
              <a:t>a</a:t>
            </a:r>
            <a:r>
              <a:rPr spc="-90" dirty="0"/>
              <a:t>k</a:t>
            </a:r>
            <a:r>
              <a:rPr spc="-130" dirty="0"/>
              <a:t>e</a:t>
            </a:r>
            <a:r>
              <a:rPr spc="-250" dirty="0"/>
              <a:t> </a:t>
            </a:r>
            <a:r>
              <a:rPr spc="145" dirty="0"/>
              <a:t>o</a:t>
            </a:r>
            <a:r>
              <a:rPr spc="-60" dirty="0"/>
              <a:t>u</a:t>
            </a:r>
            <a:r>
              <a:rPr spc="-175" dirty="0"/>
              <a:t>r</a:t>
            </a:r>
            <a:r>
              <a:rPr spc="-250" dirty="0"/>
              <a:t> </a:t>
            </a:r>
            <a:r>
              <a:rPr spc="35" dirty="0"/>
              <a:t>w</a:t>
            </a:r>
            <a:r>
              <a:rPr spc="145" dirty="0"/>
              <a:t>o</a:t>
            </a:r>
            <a:r>
              <a:rPr spc="-175" dirty="0"/>
              <a:t>r</a:t>
            </a:r>
            <a:r>
              <a:rPr dirty="0"/>
              <a:t>k</a:t>
            </a:r>
            <a:r>
              <a:rPr spc="-50" dirty="0"/>
              <a:t>p</a:t>
            </a:r>
            <a:r>
              <a:rPr spc="-245" dirty="0"/>
              <a:t>l</a:t>
            </a:r>
            <a:r>
              <a:rPr spc="-75" dirty="0"/>
              <a:t>a</a:t>
            </a:r>
            <a:r>
              <a:rPr spc="-240" dirty="0"/>
              <a:t>c</a:t>
            </a:r>
            <a:r>
              <a:rPr spc="-130" dirty="0"/>
              <a:t>e</a:t>
            </a:r>
            <a:r>
              <a:rPr spc="45" dirty="0"/>
              <a:t>s  s</a:t>
            </a:r>
            <a:r>
              <a:rPr spc="-90" dirty="0"/>
              <a:t>a</a:t>
            </a:r>
            <a:r>
              <a:rPr spc="-135" dirty="0"/>
              <a:t>f</a:t>
            </a:r>
            <a:r>
              <a:rPr spc="-130" dirty="0"/>
              <a:t>e</a:t>
            </a:r>
            <a:r>
              <a:rPr spc="-175" dirty="0"/>
              <a:t>r</a:t>
            </a:r>
            <a:r>
              <a:rPr spc="-250" dirty="0"/>
              <a:t> </a:t>
            </a:r>
            <a:r>
              <a:rPr spc="-75" dirty="0"/>
              <a:t>a</a:t>
            </a:r>
            <a:r>
              <a:rPr spc="15" dirty="0"/>
              <a:t>n</a:t>
            </a:r>
            <a:r>
              <a:rPr spc="-50" dirty="0"/>
              <a:t>d</a:t>
            </a:r>
            <a:r>
              <a:rPr spc="-250" dirty="0"/>
              <a:t> </a:t>
            </a:r>
            <a:r>
              <a:rPr spc="5" dirty="0"/>
              <a:t>m</a:t>
            </a:r>
            <a:r>
              <a:rPr spc="145" dirty="0"/>
              <a:t>o</a:t>
            </a:r>
            <a:r>
              <a:rPr spc="-229" dirty="0"/>
              <a:t>r</a:t>
            </a:r>
            <a:r>
              <a:rPr spc="-130" dirty="0"/>
              <a:t>e</a:t>
            </a:r>
            <a:r>
              <a:rPr spc="-250" dirty="0"/>
              <a:t> </a:t>
            </a:r>
            <a:r>
              <a:rPr spc="-50" dirty="0"/>
              <a:t>p</a:t>
            </a:r>
            <a:r>
              <a:rPr spc="-229" dirty="0"/>
              <a:t>r</a:t>
            </a:r>
            <a:r>
              <a:rPr spc="145" dirty="0"/>
              <a:t>o</a:t>
            </a:r>
            <a:r>
              <a:rPr spc="-50" dirty="0"/>
              <a:t>d</a:t>
            </a:r>
            <a:r>
              <a:rPr spc="-60" dirty="0"/>
              <a:t>u</a:t>
            </a:r>
            <a:r>
              <a:rPr spc="-195" dirty="0"/>
              <a:t>c</a:t>
            </a:r>
            <a:r>
              <a:rPr spc="-105" dirty="0"/>
              <a:t>t</a:t>
            </a:r>
            <a:r>
              <a:rPr spc="-210" dirty="0"/>
              <a:t>i</a:t>
            </a:r>
            <a:r>
              <a:rPr spc="-15" dirty="0"/>
              <a:t>v</a:t>
            </a:r>
            <a:r>
              <a:rPr spc="-130" dirty="0"/>
              <a:t>e</a:t>
            </a:r>
            <a:r>
              <a:rPr spc="-505" dirty="0"/>
              <a:t>.</a:t>
            </a:r>
          </a:p>
        </p:txBody>
      </p:sp>
      <p:sp>
        <p:nvSpPr>
          <p:cNvPr id="12" name="object 12"/>
          <p:cNvSpPr txBox="1">
            <a:spLocks noGrp="1"/>
          </p:cNvSpPr>
          <p:nvPr>
            <p:ph type="title"/>
          </p:nvPr>
        </p:nvSpPr>
        <p:spPr>
          <a:xfrm>
            <a:off x="6621240" y="2218031"/>
            <a:ext cx="4357370" cy="1088390"/>
          </a:xfrm>
          <a:prstGeom prst="rect">
            <a:avLst/>
          </a:prstGeom>
        </p:spPr>
        <p:txBody>
          <a:bodyPr vert="horz" wrap="square" lIns="0" tIns="15875" rIns="0" bIns="0" rtlCol="0">
            <a:spAutoFit/>
          </a:bodyPr>
          <a:lstStyle/>
          <a:p>
            <a:pPr marL="12700">
              <a:lnSpc>
                <a:spcPct val="100000"/>
              </a:lnSpc>
              <a:spcBef>
                <a:spcPts val="125"/>
              </a:spcBef>
            </a:pPr>
            <a:r>
              <a:rPr sz="6950" spc="130" dirty="0"/>
              <a:t>Conclusion</a:t>
            </a:r>
            <a:endParaRPr sz="6950"/>
          </a:p>
        </p:txBody>
      </p:sp>
      <p:sp>
        <p:nvSpPr>
          <p:cNvPr id="13" name="object 13"/>
          <p:cNvSpPr/>
          <p:nvPr/>
        </p:nvSpPr>
        <p:spPr>
          <a:xfrm>
            <a:off x="7179471" y="3829782"/>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2566035" cy="2669540"/>
          </a:xfrm>
          <a:custGeom>
            <a:avLst/>
            <a:gdLst/>
            <a:ahLst/>
            <a:cxnLst/>
            <a:rect l="l" t="t" r="r" b="b"/>
            <a:pathLst>
              <a:path w="2566035" h="2669540">
                <a:moveTo>
                  <a:pt x="827410" y="2669063"/>
                </a:moveTo>
                <a:lnTo>
                  <a:pt x="0" y="1841653"/>
                </a:lnTo>
                <a:lnTo>
                  <a:pt x="0" y="19848"/>
                </a:lnTo>
                <a:lnTo>
                  <a:pt x="19848" y="0"/>
                </a:lnTo>
                <a:lnTo>
                  <a:pt x="1634971" y="0"/>
                </a:lnTo>
                <a:lnTo>
                  <a:pt x="2565721" y="930749"/>
                </a:lnTo>
                <a:lnTo>
                  <a:pt x="827410" y="2669063"/>
                </a:lnTo>
                <a:close/>
              </a:path>
            </a:pathLst>
          </a:custGeom>
          <a:solidFill>
            <a:srgbClr val="484B67"/>
          </a:solidFill>
        </p:spPr>
        <p:txBody>
          <a:bodyPr wrap="square" lIns="0" tIns="0" rIns="0" bIns="0" rtlCol="0"/>
          <a:lstStyle/>
          <a:p>
            <a:endParaRPr/>
          </a:p>
        </p:txBody>
      </p:sp>
      <p:grpSp>
        <p:nvGrpSpPr>
          <p:cNvPr id="3" name="object 3"/>
          <p:cNvGrpSpPr/>
          <p:nvPr/>
        </p:nvGrpSpPr>
        <p:grpSpPr>
          <a:xfrm>
            <a:off x="0" y="0"/>
            <a:ext cx="7548245" cy="10287000"/>
            <a:chOff x="0" y="0"/>
            <a:chExt cx="7548245" cy="10287000"/>
          </a:xfrm>
        </p:grpSpPr>
        <p:sp>
          <p:nvSpPr>
            <p:cNvPr id="4" name="object 4"/>
            <p:cNvSpPr/>
            <p:nvPr/>
          </p:nvSpPr>
          <p:spPr>
            <a:xfrm>
              <a:off x="989096" y="6364935"/>
              <a:ext cx="6448425" cy="3922395"/>
            </a:xfrm>
            <a:custGeom>
              <a:avLst/>
              <a:gdLst/>
              <a:ahLst/>
              <a:cxnLst/>
              <a:rect l="l" t="t" r="r" b="b"/>
              <a:pathLst>
                <a:path w="6448425" h="3922395">
                  <a:moveTo>
                    <a:pt x="5750841" y="3922065"/>
                  </a:moveTo>
                  <a:lnTo>
                    <a:pt x="698124" y="3922065"/>
                  </a:lnTo>
                  <a:lnTo>
                    <a:pt x="0" y="3224211"/>
                  </a:lnTo>
                  <a:lnTo>
                    <a:pt x="3225461" y="0"/>
                  </a:lnTo>
                  <a:lnTo>
                    <a:pt x="6448424" y="3224211"/>
                  </a:lnTo>
                  <a:lnTo>
                    <a:pt x="5750841" y="3922065"/>
                  </a:lnTo>
                  <a:close/>
                </a:path>
              </a:pathLst>
            </a:custGeom>
            <a:solidFill>
              <a:srgbClr val="484B67"/>
            </a:solidFill>
          </p:spPr>
          <p:txBody>
            <a:bodyPr wrap="square" lIns="0" tIns="0" rIns="0" bIns="0" rtlCol="0"/>
            <a:lstStyle/>
            <a:p>
              <a:endParaRPr/>
            </a:p>
          </p:txBody>
        </p:sp>
        <p:sp>
          <p:nvSpPr>
            <p:cNvPr id="5" name="object 5"/>
            <p:cNvSpPr/>
            <p:nvPr/>
          </p:nvSpPr>
          <p:spPr>
            <a:xfrm>
              <a:off x="0" y="2994934"/>
              <a:ext cx="4050029" cy="6448425"/>
            </a:xfrm>
            <a:custGeom>
              <a:avLst/>
              <a:gdLst/>
              <a:ahLst/>
              <a:cxnLst/>
              <a:rect l="l" t="t" r="r" b="b"/>
              <a:pathLst>
                <a:path w="4050029" h="6448425">
                  <a:moveTo>
                    <a:pt x="825815" y="6448424"/>
                  </a:moveTo>
                  <a:lnTo>
                    <a:pt x="0" y="5622928"/>
                  </a:lnTo>
                  <a:lnTo>
                    <a:pt x="0" y="826135"/>
                  </a:lnTo>
                  <a:lnTo>
                    <a:pt x="825815" y="0"/>
                  </a:lnTo>
                  <a:lnTo>
                    <a:pt x="4050028" y="3225461"/>
                  </a:lnTo>
                  <a:lnTo>
                    <a:pt x="825815" y="6448424"/>
                  </a:lnTo>
                  <a:close/>
                </a:path>
              </a:pathLst>
            </a:custGeom>
            <a:solidFill>
              <a:srgbClr val="6FB0D9"/>
            </a:solidFill>
          </p:spPr>
          <p:txBody>
            <a:bodyPr wrap="square" lIns="0" tIns="0" rIns="0" bIns="0" rtlCol="0"/>
            <a:lstStyle/>
            <a:p>
              <a:endParaRPr/>
            </a:p>
          </p:txBody>
        </p:sp>
        <p:pic>
          <p:nvPicPr>
            <p:cNvPr id="6" name="object 6"/>
            <p:cNvPicPr/>
            <p:nvPr/>
          </p:nvPicPr>
          <p:blipFill>
            <a:blip r:embed="rId2" cstate="print"/>
            <a:stretch>
              <a:fillRect/>
            </a:stretch>
          </p:blipFill>
          <p:spPr>
            <a:xfrm>
              <a:off x="1175794" y="0"/>
              <a:ext cx="6372127" cy="6049466"/>
            </a:xfrm>
            <a:prstGeom prst="rect">
              <a:avLst/>
            </a:prstGeom>
          </p:spPr>
        </p:pic>
      </p:grpSp>
      <p:sp>
        <p:nvSpPr>
          <p:cNvPr id="7" name="object 7"/>
          <p:cNvSpPr txBox="1">
            <a:spLocks noGrp="1"/>
          </p:cNvSpPr>
          <p:nvPr>
            <p:ph type="title"/>
          </p:nvPr>
        </p:nvSpPr>
        <p:spPr>
          <a:xfrm>
            <a:off x="8615449" y="1353342"/>
            <a:ext cx="4396740" cy="962660"/>
          </a:xfrm>
          <a:prstGeom prst="rect">
            <a:avLst/>
          </a:prstGeom>
        </p:spPr>
        <p:txBody>
          <a:bodyPr vert="horz" wrap="square" lIns="0" tIns="12700" rIns="0" bIns="0" rtlCol="0">
            <a:spAutoFit/>
          </a:bodyPr>
          <a:lstStyle/>
          <a:p>
            <a:pPr marL="12700">
              <a:lnSpc>
                <a:spcPct val="100000"/>
              </a:lnSpc>
              <a:spcBef>
                <a:spcPts val="100"/>
              </a:spcBef>
            </a:pPr>
            <a:r>
              <a:rPr sz="6150" spc="-145" dirty="0"/>
              <a:t>I</a:t>
            </a:r>
            <a:r>
              <a:rPr sz="6150" spc="85" dirty="0"/>
              <a:t>n</a:t>
            </a:r>
            <a:r>
              <a:rPr sz="6150" spc="135" dirty="0"/>
              <a:t>t</a:t>
            </a:r>
            <a:r>
              <a:rPr sz="6150" spc="65" dirty="0"/>
              <a:t>r</a:t>
            </a:r>
            <a:r>
              <a:rPr sz="6150" spc="120" dirty="0"/>
              <a:t>o</a:t>
            </a:r>
            <a:r>
              <a:rPr sz="6150" spc="90" dirty="0"/>
              <a:t>d</a:t>
            </a:r>
            <a:r>
              <a:rPr sz="6150" spc="65" dirty="0"/>
              <a:t>u</a:t>
            </a:r>
            <a:r>
              <a:rPr sz="6150" spc="285" dirty="0"/>
              <a:t>c</a:t>
            </a:r>
            <a:r>
              <a:rPr sz="6150" spc="135" dirty="0"/>
              <a:t>t</a:t>
            </a:r>
            <a:r>
              <a:rPr sz="6150" spc="10" dirty="0"/>
              <a:t>i</a:t>
            </a:r>
            <a:r>
              <a:rPr sz="6150" spc="105" dirty="0"/>
              <a:t>on</a:t>
            </a:r>
            <a:endParaRPr sz="6150"/>
          </a:p>
        </p:txBody>
      </p:sp>
      <p:sp>
        <p:nvSpPr>
          <p:cNvPr id="11" name="object 11"/>
          <p:cNvSpPr/>
          <p:nvPr/>
        </p:nvSpPr>
        <p:spPr>
          <a:xfrm>
            <a:off x="8588499" y="2830477"/>
            <a:ext cx="3571875" cy="95250"/>
          </a:xfrm>
          <a:custGeom>
            <a:avLst/>
            <a:gdLst/>
            <a:ahLst/>
            <a:cxnLst/>
            <a:rect l="l" t="t" r="r" b="b"/>
            <a:pathLst>
              <a:path w="3571875" h="95250">
                <a:moveTo>
                  <a:pt x="3571874" y="95249"/>
                </a:moveTo>
                <a:lnTo>
                  <a:pt x="0" y="95249"/>
                </a:lnTo>
                <a:lnTo>
                  <a:pt x="0" y="0"/>
                </a:lnTo>
                <a:lnTo>
                  <a:pt x="3571874" y="0"/>
                </a:lnTo>
                <a:lnTo>
                  <a:pt x="3571874" y="95249"/>
                </a:lnTo>
                <a:close/>
              </a:path>
            </a:pathLst>
          </a:custGeom>
          <a:solidFill>
            <a:srgbClr val="6FB0D9"/>
          </a:solidFill>
        </p:spPr>
        <p:txBody>
          <a:bodyPr wrap="square" lIns="0" tIns="0" rIns="0" bIns="0" rtlCol="0"/>
          <a:lstStyle/>
          <a:p>
            <a:endParaRPr/>
          </a:p>
        </p:txBody>
      </p:sp>
      <p:sp>
        <p:nvSpPr>
          <p:cNvPr id="13" name="TextBox 12">
            <a:extLst>
              <a:ext uri="{FF2B5EF4-FFF2-40B4-BE49-F238E27FC236}">
                <a16:creationId xmlns:a16="http://schemas.microsoft.com/office/drawing/2014/main" id="{B879EEAE-8A34-08DC-FFB9-D6E477BBDF51}"/>
              </a:ext>
            </a:extLst>
          </p:cNvPr>
          <p:cNvSpPr txBox="1"/>
          <p:nvPr/>
        </p:nvSpPr>
        <p:spPr>
          <a:xfrm>
            <a:off x="6781800" y="4095750"/>
            <a:ext cx="10896600" cy="3539430"/>
          </a:xfrm>
          <a:prstGeom prst="rect">
            <a:avLst/>
          </a:prstGeom>
          <a:noFill/>
        </p:spPr>
        <p:txBody>
          <a:bodyPr wrap="square">
            <a:spAutoFit/>
          </a:bodyPr>
          <a:lstStyle/>
          <a:p>
            <a:r>
              <a:rPr lang="en-US" sz="3200" dirty="0">
                <a:solidFill>
                  <a:schemeClr val="bg1"/>
                </a:solidFill>
              </a:rPr>
              <a:t>HAZOP is a systematic hazard identification methodology for determining the causes and consequences of deviations of process variables (flow, pressure, temperature etc..) from design intent. </a:t>
            </a:r>
          </a:p>
          <a:p>
            <a:r>
              <a:rPr lang="en-US" sz="3200" b="0" i="0" dirty="0">
                <a:solidFill>
                  <a:schemeClr val="bg1"/>
                </a:solidFill>
                <a:effectLst/>
                <a:latin typeface="Söhne"/>
              </a:rPr>
              <a:t>HAZOP analysis offers the potential for improved efficiency and effectiveness in identifying hazards, analyzing risks, and implementing appropriate control measures.</a:t>
            </a:r>
            <a:endParaRPr lang="en-IN" sz="3200"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640787" y="0"/>
            <a:ext cx="5647690" cy="5734685"/>
            <a:chOff x="12640787" y="0"/>
            <a:chExt cx="5647690" cy="5734685"/>
          </a:xfrm>
        </p:grpSpPr>
        <p:sp>
          <p:nvSpPr>
            <p:cNvPr id="3" name="object 3"/>
            <p:cNvSpPr/>
            <p:nvPr/>
          </p:nvSpPr>
          <p:spPr>
            <a:xfrm>
              <a:off x="16373135" y="2795250"/>
              <a:ext cx="1915160" cy="2939415"/>
            </a:xfrm>
            <a:custGeom>
              <a:avLst/>
              <a:gdLst/>
              <a:ahLst/>
              <a:cxnLst/>
              <a:rect l="l" t="t" r="r" b="b"/>
              <a:pathLst>
                <a:path w="1915159" h="2939415">
                  <a:moveTo>
                    <a:pt x="1201425" y="2938873"/>
                  </a:moveTo>
                  <a:lnTo>
                    <a:pt x="0" y="1738312"/>
                  </a:lnTo>
                  <a:lnTo>
                    <a:pt x="1739563" y="0"/>
                  </a:lnTo>
                  <a:lnTo>
                    <a:pt x="1914865" y="175176"/>
                  </a:lnTo>
                  <a:lnTo>
                    <a:pt x="1914865" y="2225946"/>
                  </a:lnTo>
                  <a:lnTo>
                    <a:pt x="1201425" y="2938873"/>
                  </a:lnTo>
                  <a:close/>
                </a:path>
              </a:pathLst>
            </a:custGeom>
            <a:solidFill>
              <a:srgbClr val="484B67"/>
            </a:solidFill>
          </p:spPr>
          <p:txBody>
            <a:bodyPr wrap="square" lIns="0" tIns="0" rIns="0" bIns="0" rtlCol="0"/>
            <a:lstStyle/>
            <a:p>
              <a:endParaRPr/>
            </a:p>
          </p:txBody>
        </p:sp>
        <p:sp>
          <p:nvSpPr>
            <p:cNvPr id="4" name="object 4"/>
            <p:cNvSpPr/>
            <p:nvPr/>
          </p:nvSpPr>
          <p:spPr>
            <a:xfrm>
              <a:off x="12640780" y="0"/>
              <a:ext cx="5647690" cy="4629150"/>
            </a:xfrm>
            <a:custGeom>
              <a:avLst/>
              <a:gdLst/>
              <a:ahLst/>
              <a:cxnLst/>
              <a:rect l="l" t="t" r="r" b="b"/>
              <a:pathLst>
                <a:path w="5647690" h="4629150">
                  <a:moveTo>
                    <a:pt x="5567019" y="2890304"/>
                  </a:moveTo>
                  <a:lnTo>
                    <a:pt x="4936274" y="2257501"/>
                  </a:lnTo>
                  <a:lnTo>
                    <a:pt x="3196717" y="3995813"/>
                  </a:lnTo>
                  <a:lnTo>
                    <a:pt x="3827462" y="4628616"/>
                  </a:lnTo>
                  <a:lnTo>
                    <a:pt x="5567019" y="2890304"/>
                  </a:lnTo>
                  <a:close/>
                </a:path>
                <a:path w="5647690" h="4629150">
                  <a:moveTo>
                    <a:pt x="5647220" y="0"/>
                  </a:moveTo>
                  <a:lnTo>
                    <a:pt x="0" y="0"/>
                  </a:lnTo>
                  <a:lnTo>
                    <a:pt x="3075927" y="3075927"/>
                  </a:lnTo>
                  <a:lnTo>
                    <a:pt x="5647220" y="504647"/>
                  </a:lnTo>
                  <a:lnTo>
                    <a:pt x="5647220" y="0"/>
                  </a:lnTo>
                  <a:close/>
                </a:path>
              </a:pathLst>
            </a:custGeom>
            <a:solidFill>
              <a:srgbClr val="6FB0D9"/>
            </a:solidFill>
          </p:spPr>
          <p:txBody>
            <a:bodyPr wrap="square" lIns="0" tIns="0" rIns="0" bIns="0" rtlCol="0"/>
            <a:lstStyle/>
            <a:p>
              <a:endParaRPr/>
            </a:p>
          </p:txBody>
        </p:sp>
      </p:grpSp>
      <p:sp>
        <p:nvSpPr>
          <p:cNvPr id="5" name="object 5"/>
          <p:cNvSpPr/>
          <p:nvPr/>
        </p:nvSpPr>
        <p:spPr>
          <a:xfrm>
            <a:off x="15062500" y="6674999"/>
            <a:ext cx="3225800" cy="3612515"/>
          </a:xfrm>
          <a:custGeom>
            <a:avLst/>
            <a:gdLst/>
            <a:ahLst/>
            <a:cxnLst/>
            <a:rect l="l" t="t" r="r" b="b"/>
            <a:pathLst>
              <a:path w="3225800" h="3612515">
                <a:moveTo>
                  <a:pt x="3225499" y="3612000"/>
                </a:moveTo>
                <a:lnTo>
                  <a:pt x="386687" y="3612000"/>
                </a:lnTo>
                <a:lnTo>
                  <a:pt x="0" y="3225462"/>
                </a:lnTo>
                <a:lnTo>
                  <a:pt x="3224212" y="0"/>
                </a:lnTo>
                <a:lnTo>
                  <a:pt x="3225499" y="1287"/>
                </a:lnTo>
                <a:lnTo>
                  <a:pt x="3225499" y="3612000"/>
                </a:lnTo>
                <a:close/>
              </a:path>
            </a:pathLst>
          </a:custGeom>
          <a:solidFill>
            <a:srgbClr val="6FB0D9"/>
          </a:solidFill>
        </p:spPr>
        <p:txBody>
          <a:bodyPr wrap="square" lIns="0" tIns="0" rIns="0" bIns="0" rtlCol="0"/>
          <a:lstStyle/>
          <a:p>
            <a:endParaRPr/>
          </a:p>
        </p:txBody>
      </p:sp>
      <p:grpSp>
        <p:nvGrpSpPr>
          <p:cNvPr id="6" name="object 6"/>
          <p:cNvGrpSpPr/>
          <p:nvPr/>
        </p:nvGrpSpPr>
        <p:grpSpPr>
          <a:xfrm>
            <a:off x="11605456" y="815620"/>
            <a:ext cx="6682740" cy="8823325"/>
            <a:chOff x="11605456" y="815620"/>
            <a:chExt cx="6682740" cy="8823325"/>
          </a:xfrm>
        </p:grpSpPr>
        <p:sp>
          <p:nvSpPr>
            <p:cNvPr id="7" name="object 7"/>
            <p:cNvSpPr/>
            <p:nvPr/>
          </p:nvSpPr>
          <p:spPr>
            <a:xfrm>
              <a:off x="15857502" y="815620"/>
              <a:ext cx="2430780" cy="2623185"/>
            </a:xfrm>
            <a:custGeom>
              <a:avLst/>
              <a:gdLst/>
              <a:ahLst/>
              <a:cxnLst/>
              <a:rect l="l" t="t" r="r" b="b"/>
              <a:pathLst>
                <a:path w="2430780" h="2623185">
                  <a:moveTo>
                    <a:pt x="194729" y="2622729"/>
                  </a:moveTo>
                  <a:lnTo>
                    <a:pt x="0" y="2430496"/>
                  </a:lnTo>
                  <a:lnTo>
                    <a:pt x="2430496" y="0"/>
                  </a:lnTo>
                  <a:lnTo>
                    <a:pt x="2430496" y="386963"/>
                  </a:lnTo>
                  <a:lnTo>
                    <a:pt x="194729" y="2622729"/>
                  </a:lnTo>
                  <a:close/>
                </a:path>
              </a:pathLst>
            </a:custGeom>
            <a:solidFill>
              <a:srgbClr val="6FB0D9"/>
            </a:solidFill>
          </p:spPr>
          <p:txBody>
            <a:bodyPr wrap="square" lIns="0" tIns="0" rIns="0" bIns="0" rtlCol="0"/>
            <a:lstStyle/>
            <a:p>
              <a:endParaRPr/>
            </a:p>
          </p:txBody>
        </p:sp>
        <p:pic>
          <p:nvPicPr>
            <p:cNvPr id="8" name="object 8"/>
            <p:cNvPicPr/>
            <p:nvPr/>
          </p:nvPicPr>
          <p:blipFill>
            <a:blip r:embed="rId2" cstate="print"/>
            <a:stretch>
              <a:fillRect/>
            </a:stretch>
          </p:blipFill>
          <p:spPr>
            <a:xfrm>
              <a:off x="11605456" y="3266260"/>
              <a:ext cx="6372127" cy="6372127"/>
            </a:xfrm>
            <a:prstGeom prst="rect">
              <a:avLst/>
            </a:prstGeom>
          </p:spPr>
        </p:pic>
      </p:grpSp>
      <p:sp>
        <p:nvSpPr>
          <p:cNvPr id="9" name="object 9"/>
          <p:cNvSpPr txBox="1">
            <a:spLocks noGrp="1"/>
          </p:cNvSpPr>
          <p:nvPr>
            <p:ph type="title"/>
          </p:nvPr>
        </p:nvSpPr>
        <p:spPr>
          <a:xfrm>
            <a:off x="4759667" y="1223989"/>
            <a:ext cx="5603240" cy="962660"/>
          </a:xfrm>
          <a:prstGeom prst="rect">
            <a:avLst/>
          </a:prstGeom>
        </p:spPr>
        <p:txBody>
          <a:bodyPr vert="horz" wrap="square" lIns="0" tIns="12700" rIns="0" bIns="0" rtlCol="0">
            <a:spAutoFit/>
          </a:bodyPr>
          <a:lstStyle/>
          <a:p>
            <a:pPr marL="12700">
              <a:lnSpc>
                <a:spcPct val="100000"/>
              </a:lnSpc>
              <a:spcBef>
                <a:spcPts val="100"/>
              </a:spcBef>
            </a:pPr>
            <a:r>
              <a:rPr sz="6150" spc="110" dirty="0"/>
              <a:t>What</a:t>
            </a:r>
            <a:r>
              <a:rPr sz="6150" spc="-55" dirty="0"/>
              <a:t> </a:t>
            </a:r>
            <a:r>
              <a:rPr sz="6150" spc="25" dirty="0"/>
              <a:t>is</a:t>
            </a:r>
            <a:r>
              <a:rPr sz="6150" spc="-50" dirty="0"/>
              <a:t> </a:t>
            </a:r>
            <a:r>
              <a:rPr sz="6150" spc="125" dirty="0"/>
              <a:t>HAZOP?</a:t>
            </a:r>
            <a:endParaRPr sz="6150" dirty="0"/>
          </a:p>
        </p:txBody>
      </p:sp>
      <p:sp>
        <p:nvSpPr>
          <p:cNvPr id="11" name="object 11"/>
          <p:cNvSpPr txBox="1"/>
          <p:nvPr/>
        </p:nvSpPr>
        <p:spPr>
          <a:xfrm>
            <a:off x="2930525" y="2617133"/>
            <a:ext cx="9452438" cy="4941289"/>
          </a:xfrm>
          <a:prstGeom prst="rect">
            <a:avLst/>
          </a:prstGeom>
        </p:spPr>
        <p:txBody>
          <a:bodyPr vert="horz" wrap="square" lIns="0" tIns="11430" rIns="0" bIns="0" rtlCol="0">
            <a:spAutoFit/>
          </a:bodyPr>
          <a:lstStyle/>
          <a:p>
            <a:pPr marL="140335" marR="5080" indent="-128270">
              <a:lnSpc>
                <a:spcPct val="100899"/>
              </a:lnSpc>
              <a:spcBef>
                <a:spcPts val="90"/>
              </a:spcBef>
            </a:pPr>
            <a:endParaRPr lang="en-US" sz="3500" spc="280" dirty="0">
              <a:latin typeface="+mj-lt"/>
              <a:cs typeface="Trebuchet MS"/>
            </a:endParaRPr>
          </a:p>
          <a:p>
            <a:pPr marL="140335" marR="5080" indent="-128270">
              <a:lnSpc>
                <a:spcPct val="100899"/>
              </a:lnSpc>
              <a:spcBef>
                <a:spcPts val="90"/>
              </a:spcBef>
            </a:pPr>
            <a:r>
              <a:rPr lang="en-US" sz="3500" spc="-185" dirty="0">
                <a:solidFill>
                  <a:srgbClr val="FFFFFF"/>
                </a:solidFill>
                <a:latin typeface="+mj-lt"/>
                <a:cs typeface="Trebuchet MS"/>
              </a:rPr>
              <a:t> HAZOP (Hazard and operability Study ) i</a:t>
            </a:r>
            <a:r>
              <a:rPr lang="en-US" sz="3500" spc="45" dirty="0">
                <a:solidFill>
                  <a:srgbClr val="FFFFFF"/>
                </a:solidFill>
                <a:latin typeface="+mj-lt"/>
                <a:cs typeface="Trebuchet MS"/>
              </a:rPr>
              <a:t>s</a:t>
            </a:r>
            <a:r>
              <a:rPr lang="en-US" sz="3500" spc="-215" dirty="0">
                <a:solidFill>
                  <a:srgbClr val="FFFFFF"/>
                </a:solidFill>
                <a:latin typeface="+mj-lt"/>
                <a:cs typeface="Trebuchet MS"/>
              </a:rPr>
              <a:t> </a:t>
            </a:r>
            <a:r>
              <a:rPr lang="en-US" sz="3500" spc="-65" dirty="0">
                <a:solidFill>
                  <a:srgbClr val="FFFFFF"/>
                </a:solidFill>
                <a:latin typeface="+mj-lt"/>
                <a:cs typeface="Trebuchet MS"/>
              </a:rPr>
              <a:t>a</a:t>
            </a:r>
            <a:r>
              <a:rPr lang="en-US" sz="3500" spc="-215" dirty="0">
                <a:solidFill>
                  <a:srgbClr val="FFFFFF"/>
                </a:solidFill>
                <a:latin typeface="+mj-lt"/>
                <a:cs typeface="Trebuchet MS"/>
              </a:rPr>
              <a:t> </a:t>
            </a:r>
            <a:r>
              <a:rPr lang="en-US" sz="3500" spc="45" dirty="0">
                <a:solidFill>
                  <a:srgbClr val="FFFFFF"/>
                </a:solidFill>
                <a:latin typeface="+mj-lt"/>
                <a:cs typeface="Trebuchet MS"/>
              </a:rPr>
              <a:t>s</a:t>
            </a:r>
            <a:r>
              <a:rPr lang="en-US" sz="3500" spc="20" dirty="0">
                <a:solidFill>
                  <a:srgbClr val="FFFFFF"/>
                </a:solidFill>
                <a:latin typeface="+mj-lt"/>
                <a:cs typeface="Trebuchet MS"/>
              </a:rPr>
              <a:t>y</a:t>
            </a:r>
            <a:r>
              <a:rPr lang="en-US" sz="3500" spc="45" dirty="0">
                <a:solidFill>
                  <a:srgbClr val="FFFFFF"/>
                </a:solidFill>
                <a:latin typeface="+mj-lt"/>
                <a:cs typeface="Trebuchet MS"/>
              </a:rPr>
              <a:t>s</a:t>
            </a:r>
            <a:r>
              <a:rPr lang="en-US" sz="3500" spc="-105" dirty="0">
                <a:solidFill>
                  <a:srgbClr val="FFFFFF"/>
                </a:solidFill>
                <a:latin typeface="+mj-lt"/>
                <a:cs typeface="Trebuchet MS"/>
              </a:rPr>
              <a:t>t</a:t>
            </a:r>
            <a:r>
              <a:rPr lang="en-US" sz="3500" spc="-110" dirty="0">
                <a:solidFill>
                  <a:srgbClr val="FFFFFF"/>
                </a:solidFill>
                <a:latin typeface="+mj-lt"/>
                <a:cs typeface="Trebuchet MS"/>
              </a:rPr>
              <a:t>e</a:t>
            </a:r>
            <a:r>
              <a:rPr lang="en-US" sz="3500" spc="10" dirty="0">
                <a:solidFill>
                  <a:srgbClr val="FFFFFF"/>
                </a:solidFill>
                <a:latin typeface="+mj-lt"/>
                <a:cs typeface="Trebuchet MS"/>
              </a:rPr>
              <a:t>m</a:t>
            </a:r>
            <a:r>
              <a:rPr lang="en-US" sz="3500" spc="-65" dirty="0">
                <a:solidFill>
                  <a:srgbClr val="FFFFFF"/>
                </a:solidFill>
                <a:latin typeface="+mj-lt"/>
                <a:cs typeface="Trebuchet MS"/>
              </a:rPr>
              <a:t>a</a:t>
            </a:r>
            <a:r>
              <a:rPr lang="en-US" sz="3500" spc="-90" dirty="0">
                <a:solidFill>
                  <a:srgbClr val="FFFFFF"/>
                </a:solidFill>
                <a:latin typeface="+mj-lt"/>
                <a:cs typeface="Trebuchet MS"/>
              </a:rPr>
              <a:t>t</a:t>
            </a:r>
            <a:r>
              <a:rPr lang="en-US" sz="3500" spc="-185" dirty="0">
                <a:solidFill>
                  <a:srgbClr val="FFFFFF"/>
                </a:solidFill>
                <a:latin typeface="+mj-lt"/>
                <a:cs typeface="Trebuchet MS"/>
              </a:rPr>
              <a:t>i</a:t>
            </a:r>
            <a:r>
              <a:rPr lang="en-US" sz="3500" spc="-170" dirty="0">
                <a:solidFill>
                  <a:srgbClr val="FFFFFF"/>
                </a:solidFill>
                <a:latin typeface="+mj-lt"/>
                <a:cs typeface="Trebuchet MS"/>
              </a:rPr>
              <a:t>c</a:t>
            </a:r>
            <a:r>
              <a:rPr lang="en-US" sz="3500" spc="-475" dirty="0">
                <a:solidFill>
                  <a:srgbClr val="FFFFFF"/>
                </a:solidFill>
                <a:latin typeface="+mj-lt"/>
                <a:cs typeface="Trebuchet MS"/>
              </a:rPr>
              <a:t>,</a:t>
            </a:r>
            <a:r>
              <a:rPr lang="en-US" sz="3500" spc="-215" dirty="0">
                <a:solidFill>
                  <a:srgbClr val="FFFFFF"/>
                </a:solidFill>
                <a:latin typeface="+mj-lt"/>
                <a:cs typeface="Trebuchet MS"/>
              </a:rPr>
              <a:t> </a:t>
            </a:r>
            <a:r>
              <a:rPr lang="en-US" sz="3500" spc="45" dirty="0">
                <a:solidFill>
                  <a:srgbClr val="FFFFFF"/>
                </a:solidFill>
                <a:latin typeface="+mj-lt"/>
                <a:cs typeface="Trebuchet MS"/>
              </a:rPr>
              <a:t>s</a:t>
            </a:r>
            <a:r>
              <a:rPr lang="en-US" sz="3500" spc="-90" dirty="0">
                <a:solidFill>
                  <a:srgbClr val="FFFFFF"/>
                </a:solidFill>
                <a:latin typeface="+mj-lt"/>
                <a:cs typeface="Trebuchet MS"/>
              </a:rPr>
              <a:t>t</a:t>
            </a:r>
            <a:r>
              <a:rPr lang="en-US" sz="3500" spc="-150" dirty="0">
                <a:solidFill>
                  <a:srgbClr val="FFFFFF"/>
                </a:solidFill>
                <a:latin typeface="+mj-lt"/>
                <a:cs typeface="Trebuchet MS"/>
              </a:rPr>
              <a:t>r</a:t>
            </a:r>
            <a:r>
              <a:rPr lang="en-US" sz="3500" spc="-50" dirty="0">
                <a:solidFill>
                  <a:srgbClr val="FFFFFF"/>
                </a:solidFill>
                <a:latin typeface="+mj-lt"/>
                <a:cs typeface="Trebuchet MS"/>
              </a:rPr>
              <a:t>u</a:t>
            </a:r>
            <a:r>
              <a:rPr lang="en-US" sz="3500" spc="-170" dirty="0">
                <a:solidFill>
                  <a:srgbClr val="FFFFFF"/>
                </a:solidFill>
                <a:latin typeface="+mj-lt"/>
                <a:cs typeface="Trebuchet MS"/>
              </a:rPr>
              <a:t>c</a:t>
            </a:r>
            <a:r>
              <a:rPr lang="en-US" sz="3500" spc="-90" dirty="0">
                <a:solidFill>
                  <a:srgbClr val="FFFFFF"/>
                </a:solidFill>
                <a:latin typeface="+mj-lt"/>
                <a:cs typeface="Trebuchet MS"/>
              </a:rPr>
              <a:t>t</a:t>
            </a:r>
            <a:r>
              <a:rPr lang="en-US" sz="3500" spc="-50" dirty="0">
                <a:solidFill>
                  <a:srgbClr val="FFFFFF"/>
                </a:solidFill>
                <a:latin typeface="+mj-lt"/>
                <a:cs typeface="Trebuchet MS"/>
              </a:rPr>
              <a:t>u</a:t>
            </a:r>
            <a:r>
              <a:rPr lang="en-US" sz="3500" spc="-200" dirty="0">
                <a:solidFill>
                  <a:srgbClr val="FFFFFF"/>
                </a:solidFill>
                <a:latin typeface="+mj-lt"/>
                <a:cs typeface="Trebuchet MS"/>
              </a:rPr>
              <a:t>r</a:t>
            </a:r>
            <a:r>
              <a:rPr lang="en-US" sz="3500" spc="-110" dirty="0">
                <a:solidFill>
                  <a:srgbClr val="FFFFFF"/>
                </a:solidFill>
                <a:latin typeface="+mj-lt"/>
                <a:cs typeface="Trebuchet MS"/>
              </a:rPr>
              <a:t>e</a:t>
            </a:r>
            <a:r>
              <a:rPr lang="en-US" sz="3500" spc="-45" dirty="0">
                <a:solidFill>
                  <a:srgbClr val="FFFFFF"/>
                </a:solidFill>
                <a:latin typeface="+mj-lt"/>
                <a:cs typeface="Trebuchet MS"/>
              </a:rPr>
              <a:t>d</a:t>
            </a:r>
            <a:r>
              <a:rPr lang="en-US" sz="3500" spc="-215" dirty="0">
                <a:solidFill>
                  <a:srgbClr val="FFFFFF"/>
                </a:solidFill>
                <a:latin typeface="+mj-lt"/>
                <a:cs typeface="Trebuchet MS"/>
              </a:rPr>
              <a:t> </a:t>
            </a:r>
            <a:r>
              <a:rPr lang="en-US" sz="3500" spc="-65" dirty="0">
                <a:solidFill>
                  <a:srgbClr val="FFFFFF"/>
                </a:solidFill>
                <a:latin typeface="+mj-lt"/>
                <a:cs typeface="Trebuchet MS"/>
              </a:rPr>
              <a:t>a</a:t>
            </a:r>
            <a:r>
              <a:rPr lang="en-US" sz="3500" spc="15" dirty="0">
                <a:solidFill>
                  <a:srgbClr val="FFFFFF"/>
                </a:solidFill>
                <a:latin typeface="+mj-lt"/>
                <a:cs typeface="Trebuchet MS"/>
              </a:rPr>
              <a:t>n</a:t>
            </a:r>
            <a:r>
              <a:rPr lang="en-US" sz="3500" spc="-45" dirty="0">
                <a:solidFill>
                  <a:srgbClr val="FFFFFF"/>
                </a:solidFill>
                <a:latin typeface="+mj-lt"/>
                <a:cs typeface="Trebuchet MS"/>
              </a:rPr>
              <a:t>d</a:t>
            </a:r>
            <a:r>
              <a:rPr lang="en-US" sz="3500" spc="-215" dirty="0">
                <a:solidFill>
                  <a:srgbClr val="FFFFFF"/>
                </a:solidFill>
                <a:latin typeface="+mj-lt"/>
                <a:cs typeface="Trebuchet MS"/>
              </a:rPr>
              <a:t> </a:t>
            </a:r>
            <a:r>
              <a:rPr lang="en-US" sz="3500" spc="-105" dirty="0">
                <a:solidFill>
                  <a:srgbClr val="FFFFFF"/>
                </a:solidFill>
                <a:latin typeface="+mj-lt"/>
                <a:cs typeface="Trebuchet MS"/>
              </a:rPr>
              <a:t>t</a:t>
            </a:r>
            <a:r>
              <a:rPr lang="en-US" sz="3500" spc="-110" dirty="0">
                <a:solidFill>
                  <a:srgbClr val="FFFFFF"/>
                </a:solidFill>
                <a:latin typeface="+mj-lt"/>
                <a:cs typeface="Trebuchet MS"/>
              </a:rPr>
              <a:t>e</a:t>
            </a:r>
            <a:r>
              <a:rPr lang="en-US" sz="3500" spc="-65" dirty="0">
                <a:solidFill>
                  <a:srgbClr val="FFFFFF"/>
                </a:solidFill>
                <a:latin typeface="+mj-lt"/>
                <a:cs typeface="Trebuchet MS"/>
              </a:rPr>
              <a:t>a</a:t>
            </a:r>
            <a:r>
              <a:rPr lang="en-US" sz="3500" spc="10" dirty="0">
                <a:solidFill>
                  <a:srgbClr val="FFFFFF"/>
                </a:solidFill>
                <a:latin typeface="+mj-lt"/>
                <a:cs typeface="Trebuchet MS"/>
              </a:rPr>
              <a:t>m</a:t>
            </a:r>
            <a:r>
              <a:rPr lang="en-US" sz="3500" spc="70" dirty="0">
                <a:solidFill>
                  <a:srgbClr val="FFFFFF"/>
                </a:solidFill>
                <a:latin typeface="+mj-lt"/>
                <a:cs typeface="Trebuchet MS"/>
              </a:rPr>
              <a:t>-</a:t>
            </a:r>
            <a:r>
              <a:rPr lang="en-US" sz="3500" spc="-45" dirty="0">
                <a:solidFill>
                  <a:srgbClr val="FFFFFF"/>
                </a:solidFill>
                <a:latin typeface="+mj-lt"/>
                <a:cs typeface="Trebuchet MS"/>
              </a:rPr>
              <a:t>b</a:t>
            </a:r>
            <a:r>
              <a:rPr lang="en-US" sz="3500" spc="-65" dirty="0">
                <a:solidFill>
                  <a:srgbClr val="FFFFFF"/>
                </a:solidFill>
                <a:latin typeface="+mj-lt"/>
                <a:cs typeface="Trebuchet MS"/>
              </a:rPr>
              <a:t>a</a:t>
            </a:r>
            <a:r>
              <a:rPr lang="en-US" sz="3500" spc="45" dirty="0">
                <a:solidFill>
                  <a:srgbClr val="FFFFFF"/>
                </a:solidFill>
                <a:latin typeface="+mj-lt"/>
                <a:cs typeface="Trebuchet MS"/>
              </a:rPr>
              <a:t>s</a:t>
            </a:r>
            <a:r>
              <a:rPr lang="en-US" sz="3500" spc="-110" dirty="0">
                <a:solidFill>
                  <a:srgbClr val="FFFFFF"/>
                </a:solidFill>
                <a:latin typeface="+mj-lt"/>
                <a:cs typeface="Trebuchet MS"/>
              </a:rPr>
              <a:t>e</a:t>
            </a:r>
            <a:r>
              <a:rPr lang="en-US" sz="3500" spc="-45" dirty="0">
                <a:solidFill>
                  <a:srgbClr val="FFFFFF"/>
                </a:solidFill>
                <a:latin typeface="+mj-lt"/>
                <a:cs typeface="Trebuchet MS"/>
              </a:rPr>
              <a:t>d</a:t>
            </a:r>
            <a:r>
              <a:rPr lang="en-US" sz="3500" spc="-215" dirty="0">
                <a:solidFill>
                  <a:srgbClr val="FFFFFF"/>
                </a:solidFill>
                <a:latin typeface="+mj-lt"/>
                <a:cs typeface="Trebuchet MS"/>
              </a:rPr>
              <a:t> </a:t>
            </a:r>
            <a:r>
              <a:rPr lang="en-US" sz="3500" spc="-65" dirty="0">
                <a:solidFill>
                  <a:srgbClr val="FFFFFF"/>
                </a:solidFill>
                <a:latin typeface="+mj-lt"/>
                <a:cs typeface="Trebuchet MS"/>
              </a:rPr>
              <a:t>a</a:t>
            </a:r>
            <a:r>
              <a:rPr lang="en-US" sz="3500" spc="-40" dirty="0">
                <a:solidFill>
                  <a:srgbClr val="FFFFFF"/>
                </a:solidFill>
                <a:latin typeface="+mj-lt"/>
                <a:cs typeface="Trebuchet MS"/>
              </a:rPr>
              <a:t>pp</a:t>
            </a:r>
            <a:r>
              <a:rPr lang="en-US" sz="3500" spc="-200" dirty="0">
                <a:solidFill>
                  <a:srgbClr val="FFFFFF"/>
                </a:solidFill>
                <a:latin typeface="+mj-lt"/>
                <a:cs typeface="Trebuchet MS"/>
              </a:rPr>
              <a:t>r</a:t>
            </a:r>
            <a:r>
              <a:rPr lang="en-US" sz="3500" spc="125" dirty="0">
                <a:solidFill>
                  <a:srgbClr val="FFFFFF"/>
                </a:solidFill>
                <a:latin typeface="+mj-lt"/>
                <a:cs typeface="Trebuchet MS"/>
              </a:rPr>
              <a:t>o</a:t>
            </a:r>
            <a:r>
              <a:rPr lang="en-US" sz="3500" spc="-65" dirty="0">
                <a:solidFill>
                  <a:srgbClr val="FFFFFF"/>
                </a:solidFill>
                <a:latin typeface="+mj-lt"/>
                <a:cs typeface="Trebuchet MS"/>
              </a:rPr>
              <a:t>a</a:t>
            </a:r>
            <a:r>
              <a:rPr lang="en-US" sz="3500" spc="-170" dirty="0">
                <a:solidFill>
                  <a:srgbClr val="FFFFFF"/>
                </a:solidFill>
                <a:latin typeface="+mj-lt"/>
                <a:cs typeface="Trebuchet MS"/>
              </a:rPr>
              <a:t>c</a:t>
            </a:r>
            <a:r>
              <a:rPr lang="en-US" sz="3500" spc="10" dirty="0">
                <a:solidFill>
                  <a:srgbClr val="FFFFFF"/>
                </a:solidFill>
                <a:latin typeface="+mj-lt"/>
                <a:cs typeface="Trebuchet MS"/>
              </a:rPr>
              <a:t>h</a:t>
            </a:r>
            <a:r>
              <a:rPr lang="en-US" sz="3500" spc="-215" dirty="0">
                <a:solidFill>
                  <a:srgbClr val="FFFFFF"/>
                </a:solidFill>
                <a:latin typeface="+mj-lt"/>
                <a:cs typeface="Trebuchet MS"/>
              </a:rPr>
              <a:t> </a:t>
            </a:r>
            <a:r>
              <a:rPr lang="en-US" sz="3500" spc="-105" dirty="0">
                <a:solidFill>
                  <a:srgbClr val="FFFFFF"/>
                </a:solidFill>
                <a:latin typeface="+mj-lt"/>
                <a:cs typeface="Trebuchet MS"/>
              </a:rPr>
              <a:t>t</a:t>
            </a:r>
            <a:r>
              <a:rPr lang="en-US" sz="3500" spc="125" dirty="0">
                <a:solidFill>
                  <a:srgbClr val="FFFFFF"/>
                </a:solidFill>
                <a:latin typeface="+mj-lt"/>
                <a:cs typeface="Trebuchet MS"/>
              </a:rPr>
              <a:t>o</a:t>
            </a:r>
            <a:r>
              <a:rPr lang="en-US" sz="3500" spc="-215" dirty="0">
                <a:solidFill>
                  <a:srgbClr val="FFFFFF"/>
                </a:solidFill>
                <a:latin typeface="+mj-lt"/>
                <a:cs typeface="Trebuchet MS"/>
              </a:rPr>
              <a:t> </a:t>
            </a:r>
            <a:r>
              <a:rPr lang="en-US" sz="3500" spc="-185" dirty="0">
                <a:solidFill>
                  <a:srgbClr val="FFFFFF"/>
                </a:solidFill>
                <a:latin typeface="+mj-lt"/>
                <a:cs typeface="Trebuchet MS"/>
              </a:rPr>
              <a:t>i</a:t>
            </a:r>
            <a:r>
              <a:rPr lang="en-US" sz="3500" spc="-45" dirty="0">
                <a:solidFill>
                  <a:srgbClr val="FFFFFF"/>
                </a:solidFill>
                <a:latin typeface="+mj-lt"/>
                <a:cs typeface="Trebuchet MS"/>
              </a:rPr>
              <a:t>d</a:t>
            </a:r>
            <a:r>
              <a:rPr lang="en-US" sz="3500" spc="-110" dirty="0">
                <a:solidFill>
                  <a:srgbClr val="FFFFFF"/>
                </a:solidFill>
                <a:latin typeface="+mj-lt"/>
                <a:cs typeface="Trebuchet MS"/>
              </a:rPr>
              <a:t>e</a:t>
            </a:r>
            <a:r>
              <a:rPr lang="en-US" sz="3500" spc="15" dirty="0">
                <a:solidFill>
                  <a:srgbClr val="FFFFFF"/>
                </a:solidFill>
                <a:latin typeface="+mj-lt"/>
                <a:cs typeface="Trebuchet MS"/>
              </a:rPr>
              <a:t>n</a:t>
            </a:r>
            <a:r>
              <a:rPr lang="en-US" sz="3500" spc="-90" dirty="0">
                <a:solidFill>
                  <a:srgbClr val="FFFFFF"/>
                </a:solidFill>
                <a:latin typeface="+mj-lt"/>
                <a:cs typeface="Trebuchet MS"/>
              </a:rPr>
              <a:t>t</a:t>
            </a:r>
            <a:r>
              <a:rPr lang="en-US" sz="3500" spc="-185" dirty="0">
                <a:solidFill>
                  <a:srgbClr val="FFFFFF"/>
                </a:solidFill>
                <a:latin typeface="+mj-lt"/>
                <a:cs typeface="Trebuchet MS"/>
              </a:rPr>
              <a:t>i</a:t>
            </a:r>
            <a:r>
              <a:rPr lang="en-US" sz="3500" spc="-85" dirty="0">
                <a:solidFill>
                  <a:srgbClr val="FFFFFF"/>
                </a:solidFill>
                <a:latin typeface="+mj-lt"/>
                <a:cs typeface="Trebuchet MS"/>
              </a:rPr>
              <a:t>f</a:t>
            </a:r>
            <a:r>
              <a:rPr lang="en-US" sz="3500" spc="20" dirty="0">
                <a:solidFill>
                  <a:srgbClr val="FFFFFF"/>
                </a:solidFill>
                <a:latin typeface="+mj-lt"/>
                <a:cs typeface="Trebuchet MS"/>
              </a:rPr>
              <a:t>y</a:t>
            </a:r>
            <a:r>
              <a:rPr lang="en-US" sz="3500" spc="-215" dirty="0">
                <a:solidFill>
                  <a:srgbClr val="FFFFFF"/>
                </a:solidFill>
                <a:latin typeface="+mj-lt"/>
                <a:cs typeface="Trebuchet MS"/>
              </a:rPr>
              <a:t> </a:t>
            </a:r>
            <a:r>
              <a:rPr lang="en-US" sz="3500" spc="-40" dirty="0">
                <a:solidFill>
                  <a:srgbClr val="FFFFFF"/>
                </a:solidFill>
                <a:latin typeface="+mj-lt"/>
                <a:cs typeface="Trebuchet MS"/>
              </a:rPr>
              <a:t>p</a:t>
            </a:r>
            <a:r>
              <a:rPr lang="en-US" sz="3500" spc="110" dirty="0">
                <a:solidFill>
                  <a:srgbClr val="FFFFFF"/>
                </a:solidFill>
                <a:latin typeface="+mj-lt"/>
                <a:cs typeface="Trebuchet MS"/>
              </a:rPr>
              <a:t>o</a:t>
            </a:r>
            <a:r>
              <a:rPr lang="en-US" sz="3500" spc="-105" dirty="0">
                <a:solidFill>
                  <a:srgbClr val="FFFFFF"/>
                </a:solidFill>
                <a:latin typeface="+mj-lt"/>
                <a:cs typeface="Trebuchet MS"/>
              </a:rPr>
              <a:t>t</a:t>
            </a:r>
            <a:r>
              <a:rPr lang="en-US" sz="3500" spc="-110" dirty="0">
                <a:solidFill>
                  <a:srgbClr val="FFFFFF"/>
                </a:solidFill>
                <a:latin typeface="+mj-lt"/>
                <a:cs typeface="Trebuchet MS"/>
              </a:rPr>
              <a:t>e</a:t>
            </a:r>
            <a:r>
              <a:rPr lang="en-US" sz="3500" spc="15" dirty="0">
                <a:solidFill>
                  <a:srgbClr val="FFFFFF"/>
                </a:solidFill>
                <a:latin typeface="+mj-lt"/>
                <a:cs typeface="Trebuchet MS"/>
              </a:rPr>
              <a:t>n</a:t>
            </a:r>
            <a:r>
              <a:rPr lang="en-US" sz="3500" spc="-90" dirty="0">
                <a:solidFill>
                  <a:srgbClr val="FFFFFF"/>
                </a:solidFill>
                <a:latin typeface="+mj-lt"/>
                <a:cs typeface="Trebuchet MS"/>
              </a:rPr>
              <a:t>t</a:t>
            </a:r>
            <a:r>
              <a:rPr lang="en-US" sz="3500" spc="-185" dirty="0">
                <a:solidFill>
                  <a:srgbClr val="FFFFFF"/>
                </a:solidFill>
                <a:latin typeface="+mj-lt"/>
                <a:cs typeface="Trebuchet MS"/>
              </a:rPr>
              <a:t>i</a:t>
            </a:r>
            <a:r>
              <a:rPr lang="en-US" sz="3500" spc="-65" dirty="0">
                <a:solidFill>
                  <a:srgbClr val="FFFFFF"/>
                </a:solidFill>
                <a:latin typeface="+mj-lt"/>
                <a:cs typeface="Trebuchet MS"/>
              </a:rPr>
              <a:t>a</a:t>
            </a:r>
            <a:r>
              <a:rPr lang="en-US" sz="3500" spc="-215" dirty="0">
                <a:solidFill>
                  <a:srgbClr val="FFFFFF"/>
                </a:solidFill>
                <a:latin typeface="+mj-lt"/>
                <a:cs typeface="Trebuchet MS"/>
              </a:rPr>
              <a:t>l  </a:t>
            </a:r>
            <a:r>
              <a:rPr lang="en-US" sz="3500" spc="10" dirty="0">
                <a:solidFill>
                  <a:srgbClr val="FFFFFF"/>
                </a:solidFill>
                <a:latin typeface="+mj-lt"/>
                <a:cs typeface="Trebuchet MS"/>
              </a:rPr>
              <a:t>h</a:t>
            </a:r>
            <a:r>
              <a:rPr lang="en-US" sz="3500" spc="-65" dirty="0">
                <a:solidFill>
                  <a:srgbClr val="FFFFFF"/>
                </a:solidFill>
                <a:latin typeface="+mj-lt"/>
                <a:cs typeface="Trebuchet MS"/>
              </a:rPr>
              <a:t>a</a:t>
            </a:r>
            <a:r>
              <a:rPr lang="en-US" sz="3500" spc="-35" dirty="0">
                <a:solidFill>
                  <a:srgbClr val="FFFFFF"/>
                </a:solidFill>
                <a:latin typeface="+mj-lt"/>
                <a:cs typeface="Trebuchet MS"/>
              </a:rPr>
              <a:t>z</a:t>
            </a:r>
            <a:r>
              <a:rPr lang="en-US" sz="3500" spc="-65" dirty="0">
                <a:solidFill>
                  <a:srgbClr val="FFFFFF"/>
                </a:solidFill>
                <a:latin typeface="+mj-lt"/>
                <a:cs typeface="Trebuchet MS"/>
              </a:rPr>
              <a:t>a</a:t>
            </a:r>
            <a:r>
              <a:rPr lang="en-US" sz="3500" spc="-200" dirty="0">
                <a:solidFill>
                  <a:srgbClr val="FFFFFF"/>
                </a:solidFill>
                <a:latin typeface="+mj-lt"/>
                <a:cs typeface="Trebuchet MS"/>
              </a:rPr>
              <a:t>r</a:t>
            </a:r>
            <a:r>
              <a:rPr lang="en-US" sz="3500" spc="-45" dirty="0">
                <a:solidFill>
                  <a:srgbClr val="FFFFFF"/>
                </a:solidFill>
                <a:latin typeface="+mj-lt"/>
                <a:cs typeface="Trebuchet MS"/>
              </a:rPr>
              <a:t>d</a:t>
            </a:r>
            <a:r>
              <a:rPr lang="en-US" sz="3500" spc="45" dirty="0">
                <a:solidFill>
                  <a:srgbClr val="FFFFFF"/>
                </a:solidFill>
                <a:latin typeface="+mj-lt"/>
                <a:cs typeface="Trebuchet MS"/>
              </a:rPr>
              <a:t>s</a:t>
            </a:r>
            <a:r>
              <a:rPr lang="en-US" sz="3500" spc="-215" dirty="0">
                <a:solidFill>
                  <a:srgbClr val="FFFFFF"/>
                </a:solidFill>
                <a:latin typeface="+mj-lt"/>
                <a:cs typeface="Trebuchet MS"/>
              </a:rPr>
              <a:t> </a:t>
            </a:r>
            <a:r>
              <a:rPr lang="en-US" sz="3500" spc="-65" dirty="0">
                <a:solidFill>
                  <a:srgbClr val="FFFFFF"/>
                </a:solidFill>
                <a:latin typeface="+mj-lt"/>
                <a:cs typeface="Trebuchet MS"/>
              </a:rPr>
              <a:t>a</a:t>
            </a:r>
            <a:r>
              <a:rPr lang="en-US" sz="3500" spc="15" dirty="0">
                <a:solidFill>
                  <a:srgbClr val="FFFFFF"/>
                </a:solidFill>
                <a:latin typeface="+mj-lt"/>
                <a:cs typeface="Trebuchet MS"/>
              </a:rPr>
              <a:t>n</a:t>
            </a:r>
            <a:r>
              <a:rPr lang="en-US" sz="3500" spc="-45" dirty="0">
                <a:solidFill>
                  <a:srgbClr val="FFFFFF"/>
                </a:solidFill>
                <a:latin typeface="+mj-lt"/>
                <a:cs typeface="Trebuchet MS"/>
              </a:rPr>
              <a:t>d</a:t>
            </a:r>
            <a:r>
              <a:rPr lang="en-US" sz="3500" spc="-215" dirty="0">
                <a:solidFill>
                  <a:srgbClr val="FFFFFF"/>
                </a:solidFill>
                <a:latin typeface="+mj-lt"/>
                <a:cs typeface="Trebuchet MS"/>
              </a:rPr>
              <a:t> </a:t>
            </a:r>
            <a:r>
              <a:rPr lang="en-US" sz="3500" spc="125" dirty="0">
                <a:solidFill>
                  <a:srgbClr val="FFFFFF"/>
                </a:solidFill>
                <a:latin typeface="+mj-lt"/>
                <a:cs typeface="Trebuchet MS"/>
              </a:rPr>
              <a:t>o</a:t>
            </a:r>
            <a:r>
              <a:rPr lang="en-US" sz="3500" spc="-40" dirty="0">
                <a:solidFill>
                  <a:srgbClr val="FFFFFF"/>
                </a:solidFill>
                <a:latin typeface="+mj-lt"/>
                <a:cs typeface="Trebuchet MS"/>
              </a:rPr>
              <a:t>p</a:t>
            </a:r>
            <a:r>
              <a:rPr lang="en-US" sz="3500" spc="-110" dirty="0">
                <a:solidFill>
                  <a:srgbClr val="FFFFFF"/>
                </a:solidFill>
                <a:latin typeface="+mj-lt"/>
                <a:cs typeface="Trebuchet MS"/>
              </a:rPr>
              <a:t>e</a:t>
            </a:r>
            <a:r>
              <a:rPr lang="en-US" sz="3500" spc="-175" dirty="0">
                <a:solidFill>
                  <a:srgbClr val="FFFFFF"/>
                </a:solidFill>
                <a:latin typeface="+mj-lt"/>
                <a:cs typeface="Trebuchet MS"/>
              </a:rPr>
              <a:t>r</a:t>
            </a:r>
            <a:r>
              <a:rPr lang="en-US" sz="3500" spc="-65" dirty="0">
                <a:solidFill>
                  <a:srgbClr val="FFFFFF"/>
                </a:solidFill>
                <a:latin typeface="+mj-lt"/>
                <a:cs typeface="Trebuchet MS"/>
              </a:rPr>
              <a:t>a</a:t>
            </a:r>
            <a:r>
              <a:rPr lang="en-US" sz="3500" spc="-45" dirty="0">
                <a:solidFill>
                  <a:srgbClr val="FFFFFF"/>
                </a:solidFill>
                <a:latin typeface="+mj-lt"/>
                <a:cs typeface="Trebuchet MS"/>
              </a:rPr>
              <a:t>b</a:t>
            </a:r>
            <a:r>
              <a:rPr lang="en-US" sz="3500" spc="-185" dirty="0">
                <a:solidFill>
                  <a:srgbClr val="FFFFFF"/>
                </a:solidFill>
                <a:latin typeface="+mj-lt"/>
                <a:cs typeface="Trebuchet MS"/>
              </a:rPr>
              <a:t>i</a:t>
            </a:r>
            <a:r>
              <a:rPr lang="en-US" sz="3500" spc="-215" dirty="0">
                <a:solidFill>
                  <a:srgbClr val="FFFFFF"/>
                </a:solidFill>
                <a:latin typeface="+mj-lt"/>
                <a:cs typeface="Trebuchet MS"/>
              </a:rPr>
              <a:t>l</a:t>
            </a:r>
            <a:r>
              <a:rPr lang="en-US" sz="3500" spc="-185" dirty="0">
                <a:solidFill>
                  <a:srgbClr val="FFFFFF"/>
                </a:solidFill>
                <a:latin typeface="+mj-lt"/>
                <a:cs typeface="Trebuchet MS"/>
              </a:rPr>
              <a:t>i</a:t>
            </a:r>
            <a:r>
              <a:rPr lang="en-US" sz="3500" spc="-90" dirty="0">
                <a:solidFill>
                  <a:srgbClr val="FFFFFF"/>
                </a:solidFill>
                <a:latin typeface="+mj-lt"/>
                <a:cs typeface="Trebuchet MS"/>
              </a:rPr>
              <a:t>t</a:t>
            </a:r>
            <a:r>
              <a:rPr lang="en-US" sz="3500" spc="20" dirty="0">
                <a:solidFill>
                  <a:srgbClr val="FFFFFF"/>
                </a:solidFill>
                <a:latin typeface="+mj-lt"/>
                <a:cs typeface="Trebuchet MS"/>
              </a:rPr>
              <a:t>y</a:t>
            </a:r>
            <a:r>
              <a:rPr lang="en-US" sz="3500" spc="-215" dirty="0">
                <a:solidFill>
                  <a:srgbClr val="FFFFFF"/>
                </a:solidFill>
                <a:latin typeface="+mj-lt"/>
                <a:cs typeface="Trebuchet MS"/>
              </a:rPr>
              <a:t> </a:t>
            </a:r>
            <a:r>
              <a:rPr lang="en-US" sz="3500" spc="-185" dirty="0">
                <a:solidFill>
                  <a:srgbClr val="FFFFFF"/>
                </a:solidFill>
                <a:latin typeface="+mj-lt"/>
                <a:cs typeface="Trebuchet MS"/>
              </a:rPr>
              <a:t>i</a:t>
            </a:r>
            <a:r>
              <a:rPr lang="en-US" sz="3500" spc="45" dirty="0">
                <a:solidFill>
                  <a:srgbClr val="FFFFFF"/>
                </a:solidFill>
                <a:latin typeface="+mj-lt"/>
                <a:cs typeface="Trebuchet MS"/>
              </a:rPr>
              <a:t>ss</a:t>
            </a:r>
            <a:r>
              <a:rPr lang="en-US" sz="3500" spc="-50" dirty="0">
                <a:solidFill>
                  <a:srgbClr val="FFFFFF"/>
                </a:solidFill>
                <a:latin typeface="+mj-lt"/>
                <a:cs typeface="Trebuchet MS"/>
              </a:rPr>
              <a:t>u</a:t>
            </a:r>
            <a:r>
              <a:rPr lang="en-US" sz="3500" spc="-110" dirty="0">
                <a:solidFill>
                  <a:srgbClr val="FFFFFF"/>
                </a:solidFill>
                <a:latin typeface="+mj-lt"/>
                <a:cs typeface="Trebuchet MS"/>
              </a:rPr>
              <a:t>e</a:t>
            </a:r>
            <a:r>
              <a:rPr lang="en-US" sz="3500" spc="45" dirty="0">
                <a:solidFill>
                  <a:srgbClr val="FFFFFF"/>
                </a:solidFill>
                <a:latin typeface="+mj-lt"/>
                <a:cs typeface="Trebuchet MS"/>
              </a:rPr>
              <a:t>s</a:t>
            </a:r>
            <a:r>
              <a:rPr lang="en-US" sz="3500" spc="-215" dirty="0">
                <a:solidFill>
                  <a:srgbClr val="FFFFFF"/>
                </a:solidFill>
                <a:latin typeface="+mj-lt"/>
                <a:cs typeface="Trebuchet MS"/>
              </a:rPr>
              <a:t> </a:t>
            </a:r>
            <a:r>
              <a:rPr lang="en-US" sz="3500" spc="-185" dirty="0">
                <a:solidFill>
                  <a:srgbClr val="FFFFFF"/>
                </a:solidFill>
                <a:latin typeface="+mj-lt"/>
                <a:cs typeface="Trebuchet MS"/>
              </a:rPr>
              <a:t>i</a:t>
            </a:r>
            <a:r>
              <a:rPr lang="en-US" sz="3500" spc="10" dirty="0">
                <a:solidFill>
                  <a:srgbClr val="FFFFFF"/>
                </a:solidFill>
                <a:latin typeface="+mj-lt"/>
                <a:cs typeface="Trebuchet MS"/>
              </a:rPr>
              <a:t>n </a:t>
            </a:r>
            <a:r>
              <a:rPr lang="en-US" sz="3500" spc="-185" dirty="0">
                <a:solidFill>
                  <a:srgbClr val="FFFFFF"/>
                </a:solidFill>
                <a:latin typeface="+mj-lt"/>
                <a:cs typeface="Trebuchet MS"/>
              </a:rPr>
              <a:t>i</a:t>
            </a:r>
            <a:r>
              <a:rPr lang="en-US" sz="3500" spc="15" dirty="0">
                <a:solidFill>
                  <a:srgbClr val="FFFFFF"/>
                </a:solidFill>
                <a:latin typeface="+mj-lt"/>
                <a:cs typeface="Trebuchet MS"/>
              </a:rPr>
              <a:t>n</a:t>
            </a:r>
            <a:r>
              <a:rPr lang="en-US" sz="3500" spc="-45" dirty="0">
                <a:solidFill>
                  <a:srgbClr val="FFFFFF"/>
                </a:solidFill>
                <a:latin typeface="+mj-lt"/>
                <a:cs typeface="Trebuchet MS"/>
              </a:rPr>
              <a:t>d</a:t>
            </a:r>
            <a:r>
              <a:rPr lang="en-US" sz="3500" spc="-50" dirty="0">
                <a:solidFill>
                  <a:srgbClr val="FFFFFF"/>
                </a:solidFill>
                <a:latin typeface="+mj-lt"/>
                <a:cs typeface="Trebuchet MS"/>
              </a:rPr>
              <a:t>u</a:t>
            </a:r>
            <a:r>
              <a:rPr lang="en-US" sz="3500" spc="45" dirty="0">
                <a:solidFill>
                  <a:srgbClr val="FFFFFF"/>
                </a:solidFill>
                <a:latin typeface="+mj-lt"/>
                <a:cs typeface="Trebuchet MS"/>
              </a:rPr>
              <a:t>s</a:t>
            </a:r>
            <a:r>
              <a:rPr lang="en-US" sz="3500" spc="-90" dirty="0">
                <a:solidFill>
                  <a:srgbClr val="FFFFFF"/>
                </a:solidFill>
                <a:latin typeface="+mj-lt"/>
                <a:cs typeface="Trebuchet MS"/>
              </a:rPr>
              <a:t>t</a:t>
            </a:r>
            <a:r>
              <a:rPr lang="en-US" sz="3500" spc="-150" dirty="0">
                <a:solidFill>
                  <a:srgbClr val="FFFFFF"/>
                </a:solidFill>
                <a:latin typeface="+mj-lt"/>
                <a:cs typeface="Trebuchet MS"/>
              </a:rPr>
              <a:t>r</a:t>
            </a:r>
            <a:r>
              <a:rPr lang="en-US" sz="3500" spc="-185" dirty="0">
                <a:solidFill>
                  <a:srgbClr val="FFFFFF"/>
                </a:solidFill>
                <a:latin typeface="+mj-lt"/>
                <a:cs typeface="Trebuchet MS"/>
              </a:rPr>
              <a:t>i</a:t>
            </a:r>
            <a:r>
              <a:rPr lang="en-US" sz="3500" spc="-65" dirty="0">
                <a:solidFill>
                  <a:srgbClr val="FFFFFF"/>
                </a:solidFill>
                <a:latin typeface="+mj-lt"/>
                <a:cs typeface="Trebuchet MS"/>
              </a:rPr>
              <a:t>a</a:t>
            </a:r>
            <a:r>
              <a:rPr lang="en-US" sz="3500" spc="-215" dirty="0">
                <a:solidFill>
                  <a:srgbClr val="FFFFFF"/>
                </a:solidFill>
                <a:latin typeface="+mj-lt"/>
                <a:cs typeface="Trebuchet MS"/>
              </a:rPr>
              <a:t>l </a:t>
            </a:r>
            <a:r>
              <a:rPr lang="en-US" sz="3500" spc="-40" dirty="0">
                <a:solidFill>
                  <a:srgbClr val="FFFFFF"/>
                </a:solidFill>
                <a:latin typeface="+mj-lt"/>
                <a:cs typeface="Trebuchet MS"/>
              </a:rPr>
              <a:t>p</a:t>
            </a:r>
            <a:r>
              <a:rPr lang="en-US" sz="3500" spc="-200" dirty="0">
                <a:solidFill>
                  <a:srgbClr val="FFFFFF"/>
                </a:solidFill>
                <a:latin typeface="+mj-lt"/>
                <a:cs typeface="Trebuchet MS"/>
              </a:rPr>
              <a:t>r</a:t>
            </a:r>
            <a:r>
              <a:rPr lang="en-US" sz="3500" spc="125" dirty="0">
                <a:solidFill>
                  <a:srgbClr val="FFFFFF"/>
                </a:solidFill>
                <a:latin typeface="+mj-lt"/>
                <a:cs typeface="Trebuchet MS"/>
              </a:rPr>
              <a:t>o</a:t>
            </a:r>
            <a:r>
              <a:rPr lang="en-US" sz="3500" spc="-210" dirty="0">
                <a:solidFill>
                  <a:srgbClr val="FFFFFF"/>
                </a:solidFill>
                <a:latin typeface="+mj-lt"/>
                <a:cs typeface="Trebuchet MS"/>
              </a:rPr>
              <a:t>c</a:t>
            </a:r>
            <a:r>
              <a:rPr lang="en-US" sz="3500" spc="-110" dirty="0">
                <a:solidFill>
                  <a:srgbClr val="FFFFFF"/>
                </a:solidFill>
                <a:latin typeface="+mj-lt"/>
                <a:cs typeface="Trebuchet MS"/>
              </a:rPr>
              <a:t>e</a:t>
            </a:r>
            <a:r>
              <a:rPr lang="en-US" sz="3500" spc="45" dirty="0">
                <a:solidFill>
                  <a:srgbClr val="FFFFFF"/>
                </a:solidFill>
                <a:latin typeface="+mj-lt"/>
                <a:cs typeface="Trebuchet MS"/>
              </a:rPr>
              <a:t>ss</a:t>
            </a:r>
            <a:r>
              <a:rPr lang="en-US" sz="3500" spc="-110" dirty="0">
                <a:solidFill>
                  <a:srgbClr val="FFFFFF"/>
                </a:solidFill>
                <a:latin typeface="+mj-lt"/>
                <a:cs typeface="Trebuchet MS"/>
              </a:rPr>
              <a:t>e</a:t>
            </a:r>
            <a:r>
              <a:rPr lang="en-US" sz="3500" spc="45" dirty="0">
                <a:solidFill>
                  <a:srgbClr val="FFFFFF"/>
                </a:solidFill>
                <a:latin typeface="+mj-lt"/>
                <a:cs typeface="Trebuchet MS"/>
              </a:rPr>
              <a:t>s</a:t>
            </a:r>
            <a:r>
              <a:rPr lang="en-US" sz="3500" spc="-440" dirty="0">
                <a:solidFill>
                  <a:srgbClr val="FFFFFF"/>
                </a:solidFill>
                <a:latin typeface="+mj-lt"/>
                <a:cs typeface="Trebuchet MS"/>
              </a:rPr>
              <a:t>.</a:t>
            </a:r>
            <a:r>
              <a:rPr lang="en-US" sz="3500" spc="-215" dirty="0">
                <a:solidFill>
                  <a:srgbClr val="FFFFFF"/>
                </a:solidFill>
                <a:latin typeface="+mj-lt"/>
                <a:cs typeface="Trebuchet MS"/>
              </a:rPr>
              <a:t> It has no motive to replace humans  but it is for to reduce the amount of time required for human.</a:t>
            </a:r>
          </a:p>
          <a:p>
            <a:pPr marL="140335" marR="5080" indent="-128270">
              <a:lnSpc>
                <a:spcPct val="100899"/>
              </a:lnSpc>
              <a:spcBef>
                <a:spcPts val="90"/>
              </a:spcBef>
            </a:pPr>
            <a:endParaRPr lang="en-US" sz="3500" spc="-215" dirty="0">
              <a:solidFill>
                <a:srgbClr val="FFFFFF"/>
              </a:solidFill>
              <a:latin typeface="+mj-lt"/>
              <a:cs typeface="Trebuchet MS"/>
            </a:endParaRPr>
          </a:p>
          <a:p>
            <a:pPr marL="140335" marR="5080" indent="-128270">
              <a:lnSpc>
                <a:spcPct val="100899"/>
              </a:lnSpc>
              <a:spcBef>
                <a:spcPts val="90"/>
              </a:spcBef>
            </a:pPr>
            <a:r>
              <a:rPr lang="en-US" sz="3500" spc="-215" dirty="0">
                <a:solidFill>
                  <a:srgbClr val="FFFFFF"/>
                </a:solidFill>
                <a:latin typeface="+mj-lt"/>
                <a:cs typeface="Trebuchet MS"/>
              </a:rPr>
              <a:t>It is based on the principle that a plant is </a:t>
            </a:r>
            <a:r>
              <a:rPr lang="en-US" sz="3500" spc="-215" dirty="0" err="1">
                <a:solidFill>
                  <a:srgbClr val="FFFFFF"/>
                </a:solidFill>
                <a:latin typeface="+mj-lt"/>
                <a:cs typeface="Trebuchet MS"/>
              </a:rPr>
              <a:t>HAZOPed</a:t>
            </a:r>
            <a:r>
              <a:rPr lang="en-US" sz="3500" spc="-215" dirty="0">
                <a:solidFill>
                  <a:srgbClr val="FFFFFF"/>
                </a:solidFill>
                <a:latin typeface="+mj-lt"/>
                <a:cs typeface="Trebuchet MS"/>
              </a:rPr>
              <a:t> by</a:t>
            </a:r>
          </a:p>
          <a:p>
            <a:pPr marL="140335" marR="5080" indent="-128270">
              <a:lnSpc>
                <a:spcPct val="100899"/>
              </a:lnSpc>
              <a:spcBef>
                <a:spcPts val="90"/>
              </a:spcBef>
            </a:pPr>
            <a:r>
              <a:rPr lang="en-US" sz="3500" spc="-215" dirty="0">
                <a:solidFill>
                  <a:srgbClr val="FFFFFF"/>
                </a:solidFill>
                <a:latin typeface="+mj-lt"/>
                <a:cs typeface="Trebuchet MS"/>
              </a:rPr>
              <a:t>expert team during development at regular intervals.</a:t>
            </a:r>
          </a:p>
        </p:txBody>
      </p:sp>
      <p:sp>
        <p:nvSpPr>
          <p:cNvPr id="12" name="object 12"/>
          <p:cNvSpPr/>
          <p:nvPr/>
        </p:nvSpPr>
        <p:spPr>
          <a:xfrm>
            <a:off x="6332874" y="2645489"/>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grpSp>
        <p:nvGrpSpPr>
          <p:cNvPr id="13" name="object 13"/>
          <p:cNvGrpSpPr/>
          <p:nvPr/>
        </p:nvGrpSpPr>
        <p:grpSpPr>
          <a:xfrm>
            <a:off x="0" y="686057"/>
            <a:ext cx="3863975" cy="9601200"/>
            <a:chOff x="0" y="686057"/>
            <a:chExt cx="3863975" cy="9601200"/>
          </a:xfrm>
        </p:grpSpPr>
        <p:sp>
          <p:nvSpPr>
            <p:cNvPr id="14" name="object 14"/>
            <p:cNvSpPr/>
            <p:nvPr/>
          </p:nvSpPr>
          <p:spPr>
            <a:xfrm>
              <a:off x="0" y="686057"/>
              <a:ext cx="2930525" cy="5860415"/>
            </a:xfrm>
            <a:custGeom>
              <a:avLst/>
              <a:gdLst/>
              <a:ahLst/>
              <a:cxnLst/>
              <a:rect l="l" t="t" r="r" b="b"/>
              <a:pathLst>
                <a:path w="2930525" h="5860415">
                  <a:moveTo>
                    <a:pt x="0" y="5860291"/>
                  </a:moveTo>
                  <a:lnTo>
                    <a:pt x="0" y="0"/>
                  </a:lnTo>
                  <a:lnTo>
                    <a:pt x="2930145" y="2929009"/>
                  </a:lnTo>
                  <a:lnTo>
                    <a:pt x="0" y="5860291"/>
                  </a:lnTo>
                  <a:close/>
                </a:path>
              </a:pathLst>
            </a:custGeom>
            <a:solidFill>
              <a:srgbClr val="484B67"/>
            </a:solidFill>
          </p:spPr>
          <p:txBody>
            <a:bodyPr wrap="square" lIns="0" tIns="0" rIns="0" bIns="0" rtlCol="0"/>
            <a:lstStyle/>
            <a:p>
              <a:endParaRPr/>
            </a:p>
          </p:txBody>
        </p:sp>
        <p:sp>
          <p:nvSpPr>
            <p:cNvPr id="15" name="object 15"/>
            <p:cNvSpPr/>
            <p:nvPr/>
          </p:nvSpPr>
          <p:spPr>
            <a:xfrm>
              <a:off x="0" y="6216955"/>
              <a:ext cx="3863975" cy="4070350"/>
            </a:xfrm>
            <a:custGeom>
              <a:avLst/>
              <a:gdLst/>
              <a:ahLst/>
              <a:cxnLst/>
              <a:rect l="l" t="t" r="r" b="b"/>
              <a:pathLst>
                <a:path w="3863975" h="4070350">
                  <a:moveTo>
                    <a:pt x="3018028" y="4070044"/>
                  </a:moveTo>
                  <a:lnTo>
                    <a:pt x="0" y="4070044"/>
                  </a:lnTo>
                  <a:lnTo>
                    <a:pt x="0" y="639648"/>
                  </a:lnTo>
                  <a:lnTo>
                    <a:pt x="639648" y="0"/>
                  </a:lnTo>
                  <a:lnTo>
                    <a:pt x="3863861" y="3224212"/>
                  </a:lnTo>
                  <a:lnTo>
                    <a:pt x="3018028" y="4070044"/>
                  </a:lnTo>
                  <a:close/>
                </a:path>
              </a:pathLst>
            </a:custGeom>
            <a:solidFill>
              <a:srgbClr val="6FB0D9"/>
            </a:solidFill>
          </p:spPr>
          <p:txBody>
            <a:bodyPr wrap="square" lIns="0" tIns="0" rIns="0" bIns="0" rtlCol="0"/>
            <a:lstStyle/>
            <a:p>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2640787" y="0"/>
            <a:ext cx="5647690" cy="5734685"/>
            <a:chOff x="12640787" y="0"/>
            <a:chExt cx="5647690" cy="5734685"/>
          </a:xfrm>
        </p:grpSpPr>
        <p:sp>
          <p:nvSpPr>
            <p:cNvPr id="3" name="object 3"/>
            <p:cNvSpPr/>
            <p:nvPr/>
          </p:nvSpPr>
          <p:spPr>
            <a:xfrm>
              <a:off x="16373135" y="2795250"/>
              <a:ext cx="1915160" cy="2939415"/>
            </a:xfrm>
            <a:custGeom>
              <a:avLst/>
              <a:gdLst/>
              <a:ahLst/>
              <a:cxnLst/>
              <a:rect l="l" t="t" r="r" b="b"/>
              <a:pathLst>
                <a:path w="1915159" h="2939415">
                  <a:moveTo>
                    <a:pt x="1201425" y="2938873"/>
                  </a:moveTo>
                  <a:lnTo>
                    <a:pt x="0" y="1738312"/>
                  </a:lnTo>
                  <a:lnTo>
                    <a:pt x="1739563" y="0"/>
                  </a:lnTo>
                  <a:lnTo>
                    <a:pt x="1914865" y="175176"/>
                  </a:lnTo>
                  <a:lnTo>
                    <a:pt x="1914865" y="2225946"/>
                  </a:lnTo>
                  <a:lnTo>
                    <a:pt x="1201425" y="2938873"/>
                  </a:lnTo>
                  <a:close/>
                </a:path>
              </a:pathLst>
            </a:custGeom>
            <a:solidFill>
              <a:srgbClr val="484B67"/>
            </a:solidFill>
          </p:spPr>
          <p:txBody>
            <a:bodyPr wrap="square" lIns="0" tIns="0" rIns="0" bIns="0" rtlCol="0"/>
            <a:lstStyle/>
            <a:p>
              <a:endParaRPr/>
            </a:p>
          </p:txBody>
        </p:sp>
        <p:sp>
          <p:nvSpPr>
            <p:cNvPr id="4" name="object 4"/>
            <p:cNvSpPr/>
            <p:nvPr/>
          </p:nvSpPr>
          <p:spPr>
            <a:xfrm>
              <a:off x="12640780" y="0"/>
              <a:ext cx="5647690" cy="4629150"/>
            </a:xfrm>
            <a:custGeom>
              <a:avLst/>
              <a:gdLst/>
              <a:ahLst/>
              <a:cxnLst/>
              <a:rect l="l" t="t" r="r" b="b"/>
              <a:pathLst>
                <a:path w="5647690" h="4629150">
                  <a:moveTo>
                    <a:pt x="5567019" y="2890304"/>
                  </a:moveTo>
                  <a:lnTo>
                    <a:pt x="4936274" y="2257501"/>
                  </a:lnTo>
                  <a:lnTo>
                    <a:pt x="3196717" y="3995813"/>
                  </a:lnTo>
                  <a:lnTo>
                    <a:pt x="3827462" y="4628616"/>
                  </a:lnTo>
                  <a:lnTo>
                    <a:pt x="5567019" y="2890304"/>
                  </a:lnTo>
                  <a:close/>
                </a:path>
                <a:path w="5647690" h="4629150">
                  <a:moveTo>
                    <a:pt x="5647220" y="0"/>
                  </a:moveTo>
                  <a:lnTo>
                    <a:pt x="0" y="0"/>
                  </a:lnTo>
                  <a:lnTo>
                    <a:pt x="3075927" y="3075927"/>
                  </a:lnTo>
                  <a:lnTo>
                    <a:pt x="5647220" y="504647"/>
                  </a:lnTo>
                  <a:lnTo>
                    <a:pt x="5647220" y="0"/>
                  </a:lnTo>
                  <a:close/>
                </a:path>
              </a:pathLst>
            </a:custGeom>
            <a:solidFill>
              <a:srgbClr val="6FB0D9"/>
            </a:solidFill>
          </p:spPr>
          <p:txBody>
            <a:bodyPr wrap="square" lIns="0" tIns="0" rIns="0" bIns="0" rtlCol="0"/>
            <a:lstStyle/>
            <a:p>
              <a:endParaRPr/>
            </a:p>
          </p:txBody>
        </p:sp>
      </p:grpSp>
      <p:sp>
        <p:nvSpPr>
          <p:cNvPr id="5" name="object 5"/>
          <p:cNvSpPr/>
          <p:nvPr/>
        </p:nvSpPr>
        <p:spPr>
          <a:xfrm>
            <a:off x="15062500" y="6674999"/>
            <a:ext cx="3225800" cy="3612515"/>
          </a:xfrm>
          <a:custGeom>
            <a:avLst/>
            <a:gdLst/>
            <a:ahLst/>
            <a:cxnLst/>
            <a:rect l="l" t="t" r="r" b="b"/>
            <a:pathLst>
              <a:path w="3225800" h="3612515">
                <a:moveTo>
                  <a:pt x="3225499" y="3612000"/>
                </a:moveTo>
                <a:lnTo>
                  <a:pt x="386687" y="3612000"/>
                </a:lnTo>
                <a:lnTo>
                  <a:pt x="0" y="3225462"/>
                </a:lnTo>
                <a:lnTo>
                  <a:pt x="3224212" y="0"/>
                </a:lnTo>
                <a:lnTo>
                  <a:pt x="3225499" y="1287"/>
                </a:lnTo>
                <a:lnTo>
                  <a:pt x="3225499" y="3612000"/>
                </a:lnTo>
                <a:close/>
              </a:path>
            </a:pathLst>
          </a:custGeom>
          <a:solidFill>
            <a:srgbClr val="6FB0D9"/>
          </a:solidFill>
        </p:spPr>
        <p:txBody>
          <a:bodyPr wrap="square" lIns="0" tIns="0" rIns="0" bIns="0" rtlCol="0"/>
          <a:lstStyle/>
          <a:p>
            <a:endParaRPr/>
          </a:p>
        </p:txBody>
      </p:sp>
      <p:grpSp>
        <p:nvGrpSpPr>
          <p:cNvPr id="6" name="object 6"/>
          <p:cNvGrpSpPr/>
          <p:nvPr/>
        </p:nvGrpSpPr>
        <p:grpSpPr>
          <a:xfrm>
            <a:off x="11605456" y="815620"/>
            <a:ext cx="6682740" cy="8823325"/>
            <a:chOff x="11605456" y="815620"/>
            <a:chExt cx="6682740" cy="8823325"/>
          </a:xfrm>
        </p:grpSpPr>
        <p:sp>
          <p:nvSpPr>
            <p:cNvPr id="7" name="object 7"/>
            <p:cNvSpPr/>
            <p:nvPr/>
          </p:nvSpPr>
          <p:spPr>
            <a:xfrm>
              <a:off x="15857502" y="815620"/>
              <a:ext cx="2430780" cy="2623185"/>
            </a:xfrm>
            <a:custGeom>
              <a:avLst/>
              <a:gdLst/>
              <a:ahLst/>
              <a:cxnLst/>
              <a:rect l="l" t="t" r="r" b="b"/>
              <a:pathLst>
                <a:path w="2430780" h="2623185">
                  <a:moveTo>
                    <a:pt x="194729" y="2622729"/>
                  </a:moveTo>
                  <a:lnTo>
                    <a:pt x="0" y="2430496"/>
                  </a:lnTo>
                  <a:lnTo>
                    <a:pt x="2430496" y="0"/>
                  </a:lnTo>
                  <a:lnTo>
                    <a:pt x="2430496" y="386963"/>
                  </a:lnTo>
                  <a:lnTo>
                    <a:pt x="194729" y="2622729"/>
                  </a:lnTo>
                  <a:close/>
                </a:path>
              </a:pathLst>
            </a:custGeom>
            <a:solidFill>
              <a:srgbClr val="6FB0D9"/>
            </a:solidFill>
          </p:spPr>
          <p:txBody>
            <a:bodyPr wrap="square" lIns="0" tIns="0" rIns="0" bIns="0" rtlCol="0"/>
            <a:lstStyle/>
            <a:p>
              <a:endParaRPr/>
            </a:p>
          </p:txBody>
        </p:sp>
        <p:pic>
          <p:nvPicPr>
            <p:cNvPr id="8" name="object 8"/>
            <p:cNvPicPr/>
            <p:nvPr/>
          </p:nvPicPr>
          <p:blipFill>
            <a:blip r:embed="rId2" cstate="print"/>
            <a:stretch>
              <a:fillRect/>
            </a:stretch>
          </p:blipFill>
          <p:spPr>
            <a:xfrm>
              <a:off x="11605456" y="3266260"/>
              <a:ext cx="6372127" cy="6372127"/>
            </a:xfrm>
            <a:prstGeom prst="rect">
              <a:avLst/>
            </a:prstGeom>
          </p:spPr>
        </p:pic>
      </p:grpSp>
      <p:sp>
        <p:nvSpPr>
          <p:cNvPr id="12" name="object 12"/>
          <p:cNvSpPr/>
          <p:nvPr/>
        </p:nvSpPr>
        <p:spPr>
          <a:xfrm>
            <a:off x="6332874" y="2645489"/>
            <a:ext cx="4048125" cy="95250"/>
          </a:xfrm>
          <a:custGeom>
            <a:avLst/>
            <a:gdLst/>
            <a:ahLst/>
            <a:cxnLst/>
            <a:rect l="l" t="t" r="r" b="b"/>
            <a:pathLst>
              <a:path w="4048125" h="95250">
                <a:moveTo>
                  <a:pt x="4048124" y="95249"/>
                </a:moveTo>
                <a:lnTo>
                  <a:pt x="0" y="95249"/>
                </a:lnTo>
                <a:lnTo>
                  <a:pt x="0" y="0"/>
                </a:lnTo>
                <a:lnTo>
                  <a:pt x="4048124" y="0"/>
                </a:lnTo>
                <a:lnTo>
                  <a:pt x="4048124" y="95249"/>
                </a:lnTo>
                <a:close/>
              </a:path>
            </a:pathLst>
          </a:custGeom>
          <a:solidFill>
            <a:srgbClr val="6FB0D9"/>
          </a:solidFill>
        </p:spPr>
        <p:txBody>
          <a:bodyPr wrap="square" lIns="0" tIns="0" rIns="0" bIns="0" rtlCol="0"/>
          <a:lstStyle/>
          <a:p>
            <a:endParaRPr/>
          </a:p>
        </p:txBody>
      </p:sp>
      <p:grpSp>
        <p:nvGrpSpPr>
          <p:cNvPr id="13" name="object 13"/>
          <p:cNvGrpSpPr/>
          <p:nvPr/>
        </p:nvGrpSpPr>
        <p:grpSpPr>
          <a:xfrm>
            <a:off x="0" y="686057"/>
            <a:ext cx="3863975" cy="9601200"/>
            <a:chOff x="0" y="686057"/>
            <a:chExt cx="3863975" cy="9601200"/>
          </a:xfrm>
        </p:grpSpPr>
        <p:sp>
          <p:nvSpPr>
            <p:cNvPr id="14" name="object 14"/>
            <p:cNvSpPr/>
            <p:nvPr/>
          </p:nvSpPr>
          <p:spPr>
            <a:xfrm>
              <a:off x="0" y="686057"/>
              <a:ext cx="2930525" cy="5860415"/>
            </a:xfrm>
            <a:custGeom>
              <a:avLst/>
              <a:gdLst/>
              <a:ahLst/>
              <a:cxnLst/>
              <a:rect l="l" t="t" r="r" b="b"/>
              <a:pathLst>
                <a:path w="2930525" h="5860415">
                  <a:moveTo>
                    <a:pt x="0" y="5860291"/>
                  </a:moveTo>
                  <a:lnTo>
                    <a:pt x="0" y="0"/>
                  </a:lnTo>
                  <a:lnTo>
                    <a:pt x="2930145" y="2929009"/>
                  </a:lnTo>
                  <a:lnTo>
                    <a:pt x="0" y="5860291"/>
                  </a:lnTo>
                  <a:close/>
                </a:path>
              </a:pathLst>
            </a:custGeom>
            <a:solidFill>
              <a:srgbClr val="484B67"/>
            </a:solidFill>
          </p:spPr>
          <p:txBody>
            <a:bodyPr wrap="square" lIns="0" tIns="0" rIns="0" bIns="0" rtlCol="0"/>
            <a:lstStyle/>
            <a:p>
              <a:endParaRPr/>
            </a:p>
          </p:txBody>
        </p:sp>
        <p:sp>
          <p:nvSpPr>
            <p:cNvPr id="15" name="object 15"/>
            <p:cNvSpPr/>
            <p:nvPr/>
          </p:nvSpPr>
          <p:spPr>
            <a:xfrm>
              <a:off x="0" y="6216955"/>
              <a:ext cx="3863975" cy="4070350"/>
            </a:xfrm>
            <a:custGeom>
              <a:avLst/>
              <a:gdLst/>
              <a:ahLst/>
              <a:cxnLst/>
              <a:rect l="l" t="t" r="r" b="b"/>
              <a:pathLst>
                <a:path w="3863975" h="4070350">
                  <a:moveTo>
                    <a:pt x="3018028" y="4070044"/>
                  </a:moveTo>
                  <a:lnTo>
                    <a:pt x="0" y="4070044"/>
                  </a:lnTo>
                  <a:lnTo>
                    <a:pt x="0" y="639648"/>
                  </a:lnTo>
                  <a:lnTo>
                    <a:pt x="639648" y="0"/>
                  </a:lnTo>
                  <a:lnTo>
                    <a:pt x="3863861" y="3224212"/>
                  </a:lnTo>
                  <a:lnTo>
                    <a:pt x="3018028" y="4070044"/>
                  </a:lnTo>
                  <a:close/>
                </a:path>
              </a:pathLst>
            </a:custGeom>
            <a:solidFill>
              <a:srgbClr val="6FB0D9"/>
            </a:solidFill>
          </p:spPr>
          <p:txBody>
            <a:bodyPr wrap="square" lIns="0" tIns="0" rIns="0" bIns="0" rtlCol="0"/>
            <a:lstStyle/>
            <a:p>
              <a:endParaRPr/>
            </a:p>
          </p:txBody>
        </p:sp>
      </p:grpSp>
      <p:sp>
        <p:nvSpPr>
          <p:cNvPr id="16" name="Title 15">
            <a:extLst>
              <a:ext uri="{FF2B5EF4-FFF2-40B4-BE49-F238E27FC236}">
                <a16:creationId xmlns:a16="http://schemas.microsoft.com/office/drawing/2014/main" id="{19C69E67-1918-CE6D-DD93-80E04ACCE697}"/>
              </a:ext>
            </a:extLst>
          </p:cNvPr>
          <p:cNvSpPr>
            <a:spLocks noGrp="1"/>
          </p:cNvSpPr>
          <p:nvPr>
            <p:ph type="title"/>
          </p:nvPr>
        </p:nvSpPr>
        <p:spPr/>
        <p:txBody>
          <a:bodyPr/>
          <a:lstStyle/>
          <a:p>
            <a:endParaRPr lang="en-IN" dirty="0"/>
          </a:p>
        </p:txBody>
      </p:sp>
      <p:pic>
        <p:nvPicPr>
          <p:cNvPr id="18" name="Picture 17">
            <a:extLst>
              <a:ext uri="{FF2B5EF4-FFF2-40B4-BE49-F238E27FC236}">
                <a16:creationId xmlns:a16="http://schemas.microsoft.com/office/drawing/2014/main" id="{4B427264-E098-8144-59FB-04958557EF68}"/>
              </a:ext>
            </a:extLst>
          </p:cNvPr>
          <p:cNvPicPr>
            <a:picLocks noChangeAspect="1"/>
          </p:cNvPicPr>
          <p:nvPr/>
        </p:nvPicPr>
        <p:blipFill rotWithShape="1">
          <a:blip r:embed="rId3">
            <a:extLst>
              <a:ext uri="{28A0092B-C50C-407E-A947-70E740481C1C}">
                <a14:useLocalDpi xmlns:a14="http://schemas.microsoft.com/office/drawing/2010/main" val="0"/>
              </a:ext>
            </a:extLst>
          </a:blip>
          <a:srcRect l="13749" t="4043" r="14991" b="10742"/>
          <a:stretch/>
        </p:blipFill>
        <p:spPr>
          <a:xfrm>
            <a:off x="-284" y="0"/>
            <a:ext cx="18288283" cy="10287000"/>
          </a:xfrm>
          <a:prstGeom prst="rect">
            <a:avLst/>
          </a:prstGeom>
        </p:spPr>
      </p:pic>
    </p:spTree>
    <p:extLst>
      <p:ext uri="{BB962C8B-B14F-4D97-AF65-F5344CB8AC3E}">
        <p14:creationId xmlns:p14="http://schemas.microsoft.com/office/powerpoint/2010/main" val="3005254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6"/>
                  </a:moveTo>
                  <a:lnTo>
                    <a:pt x="0" y="1026673"/>
                  </a:lnTo>
                  <a:lnTo>
                    <a:pt x="1025758" y="0"/>
                  </a:lnTo>
                  <a:lnTo>
                    <a:pt x="1412228" y="0"/>
                  </a:lnTo>
                  <a:lnTo>
                    <a:pt x="192233" y="1218906"/>
                  </a:lnTo>
                  <a:close/>
                </a:path>
              </a:pathLst>
            </a:custGeom>
            <a:solidFill>
              <a:srgbClr val="6FB0D9"/>
            </a:solidFill>
          </p:spPr>
          <p:txBody>
            <a:bodyPr wrap="square" lIns="0" tIns="0" rIns="0" bIns="0" rtlCol="0"/>
            <a:lstStyle/>
            <a:p>
              <a:endParaRPr/>
            </a:p>
          </p:txBody>
        </p:sp>
        <p:sp>
          <p:nvSpPr>
            <p:cNvPr id="7" name="object 7"/>
            <p:cNvSpPr/>
            <p:nvPr/>
          </p:nvSpPr>
          <p:spPr>
            <a:xfrm>
              <a:off x="2881776" y="605558"/>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39" y="6448423"/>
                  </a:moveTo>
                  <a:lnTo>
                    <a:pt x="0" y="5202150"/>
                  </a:lnTo>
                  <a:lnTo>
                    <a:pt x="0" y="1247238"/>
                  </a:lnTo>
                  <a:lnTo>
                    <a:pt x="1247238" y="0"/>
                  </a:lnTo>
                  <a:lnTo>
                    <a:pt x="4470201" y="3225461"/>
                  </a:lnTo>
                  <a:lnTo>
                    <a:pt x="1247239" y="6448423"/>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0"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3662" y="0"/>
            <a:ext cx="4335145" cy="2166620"/>
          </a:xfrm>
          <a:custGeom>
            <a:avLst/>
            <a:gdLst/>
            <a:ahLst/>
            <a:cxnLst/>
            <a:rect l="l" t="t" r="r" b="b"/>
            <a:pathLst>
              <a:path w="4335145" h="2166620">
                <a:moveTo>
                  <a:pt x="2167321" y="2166480"/>
                </a:moveTo>
                <a:lnTo>
                  <a:pt x="0" y="0"/>
                </a:lnTo>
                <a:lnTo>
                  <a:pt x="4334642" y="0"/>
                </a:lnTo>
                <a:lnTo>
                  <a:pt x="2167321" y="2166480"/>
                </a:lnTo>
                <a:close/>
              </a:path>
            </a:pathLst>
          </a:custGeom>
          <a:solidFill>
            <a:srgbClr val="484B67"/>
          </a:solidFill>
        </p:spPr>
        <p:txBody>
          <a:bodyPr wrap="square" lIns="0" tIns="0" rIns="0" bIns="0" rtlCol="0"/>
          <a:lstStyle/>
          <a:p>
            <a:endParaRPr/>
          </a:p>
        </p:txBody>
      </p:sp>
      <p:sp>
        <p:nvSpPr>
          <p:cNvPr id="11" name="object 11"/>
          <p:cNvSpPr txBox="1">
            <a:spLocks noGrp="1"/>
          </p:cNvSpPr>
          <p:nvPr>
            <p:ph type="body" idx="1"/>
          </p:nvPr>
        </p:nvSpPr>
        <p:spPr>
          <a:xfrm>
            <a:off x="1066800" y="2414064"/>
            <a:ext cx="16916400" cy="7243906"/>
          </a:xfrm>
          <a:prstGeom prst="rect">
            <a:avLst/>
          </a:prstGeom>
        </p:spPr>
        <p:txBody>
          <a:bodyPr vert="horz" wrap="square" lIns="0" tIns="12700" rIns="0" bIns="0" rtlCol="0">
            <a:spAutoFit/>
          </a:bodyPr>
          <a:lstStyle/>
          <a:p>
            <a:pPr marR="5080" indent="-635" algn="l">
              <a:spcBef>
                <a:spcPts val="100"/>
              </a:spcBef>
            </a:pPr>
            <a:r>
              <a:rPr lang="en-US" sz="4400" b="1" u="sng" dirty="0" err="1"/>
              <a:t>AutoHAZID</a:t>
            </a:r>
            <a:r>
              <a:rPr lang="en-US" sz="3800" dirty="0"/>
              <a:t> – This module performs identification on pre-defined process plant description.</a:t>
            </a:r>
          </a:p>
          <a:p>
            <a:pPr marR="5080" indent="-635" algn="l">
              <a:spcBef>
                <a:spcPts val="100"/>
              </a:spcBef>
            </a:pPr>
            <a:endParaRPr lang="en-US" sz="4000" b="1" dirty="0"/>
          </a:p>
          <a:p>
            <a:pPr marR="5080" indent="-635" algn="l">
              <a:spcBef>
                <a:spcPts val="100"/>
              </a:spcBef>
            </a:pPr>
            <a:r>
              <a:rPr lang="en-US" sz="4000" b="1" u="sng" dirty="0"/>
              <a:t>Graphical Tool-</a:t>
            </a:r>
            <a:r>
              <a:rPr lang="en-US" sz="4000" b="1" dirty="0"/>
              <a:t> </a:t>
            </a:r>
            <a:r>
              <a:rPr lang="en-US" sz="3800" dirty="0"/>
              <a:t>It is a GUI which enables you to specify process </a:t>
            </a:r>
            <a:r>
              <a:rPr lang="en-US" sz="3800" dirty="0" err="1"/>
              <a:t>plant.It</a:t>
            </a:r>
            <a:r>
              <a:rPr lang="en-US" sz="3800" dirty="0"/>
              <a:t> is developed by TXT.</a:t>
            </a:r>
          </a:p>
          <a:p>
            <a:pPr marR="5080" indent="-635" algn="l">
              <a:spcBef>
                <a:spcPts val="100"/>
              </a:spcBef>
            </a:pPr>
            <a:endParaRPr lang="en-US" sz="3800" dirty="0"/>
          </a:p>
          <a:p>
            <a:pPr marR="5080" indent="-635" algn="l">
              <a:spcBef>
                <a:spcPts val="100"/>
              </a:spcBef>
            </a:pPr>
            <a:r>
              <a:rPr lang="en-US" sz="4000" u="sng" dirty="0"/>
              <a:t>Unit Model Library- </a:t>
            </a:r>
            <a:r>
              <a:rPr lang="en-US" sz="3800" dirty="0"/>
              <a:t>It </a:t>
            </a:r>
            <a:r>
              <a:rPr lang="en-US" sz="3800" dirty="0" err="1"/>
              <a:t>conatins</a:t>
            </a:r>
            <a:r>
              <a:rPr lang="en-US" sz="3800" dirty="0"/>
              <a:t> models of every type of process unit which is represented by HAZID.</a:t>
            </a:r>
          </a:p>
          <a:p>
            <a:pPr marR="5080" indent="-635" algn="l">
              <a:spcBef>
                <a:spcPts val="100"/>
              </a:spcBef>
            </a:pPr>
            <a:endParaRPr lang="en-US" sz="3800" dirty="0"/>
          </a:p>
          <a:p>
            <a:pPr marR="5080" indent="-635" algn="l">
              <a:spcBef>
                <a:spcPts val="100"/>
              </a:spcBef>
            </a:pPr>
            <a:r>
              <a:rPr lang="en-IN" sz="4000" u="sng" dirty="0"/>
              <a:t>Model Creation Tool- </a:t>
            </a:r>
            <a:r>
              <a:rPr lang="en-IN" sz="3800" dirty="0"/>
              <a:t>It is not possible that unit model library contains all units. So it is good that user can create the unit models within HAZID.</a:t>
            </a:r>
            <a:endParaRPr lang="en-US" sz="3800" dirty="0"/>
          </a:p>
          <a:p>
            <a:pPr marR="5080" indent="-635" algn="l">
              <a:lnSpc>
                <a:spcPct val="100600"/>
              </a:lnSpc>
              <a:spcBef>
                <a:spcPts val="100"/>
              </a:spcBef>
            </a:pPr>
            <a:endParaRPr lang="en-US" sz="3800" dirty="0"/>
          </a:p>
        </p:txBody>
      </p:sp>
      <p:sp>
        <p:nvSpPr>
          <p:cNvPr id="12" name="object 12"/>
          <p:cNvSpPr txBox="1">
            <a:spLocks noGrp="1"/>
          </p:cNvSpPr>
          <p:nvPr>
            <p:ph type="title"/>
          </p:nvPr>
        </p:nvSpPr>
        <p:spPr>
          <a:xfrm>
            <a:off x="4898808" y="824230"/>
            <a:ext cx="9936798" cy="1085554"/>
          </a:xfrm>
          <a:prstGeom prst="rect">
            <a:avLst/>
          </a:prstGeom>
        </p:spPr>
        <p:txBody>
          <a:bodyPr vert="horz" wrap="square" lIns="0" tIns="15875" rIns="0" bIns="0" rtlCol="0">
            <a:spAutoFit/>
          </a:bodyPr>
          <a:lstStyle/>
          <a:p>
            <a:pPr marL="12700">
              <a:lnSpc>
                <a:spcPct val="100000"/>
              </a:lnSpc>
              <a:spcBef>
                <a:spcPts val="125"/>
              </a:spcBef>
            </a:pPr>
            <a:r>
              <a:rPr lang="en-IN" sz="6950" spc="130" dirty="0"/>
              <a:t>System Components</a:t>
            </a:r>
            <a:endParaRPr sz="6950" dirty="0"/>
          </a:p>
        </p:txBody>
      </p:sp>
      <p:sp>
        <p:nvSpPr>
          <p:cNvPr id="13" name="object 13"/>
          <p:cNvSpPr/>
          <p:nvPr/>
        </p:nvSpPr>
        <p:spPr>
          <a:xfrm>
            <a:off x="6788514" y="2033206"/>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spTree>
    <p:extLst>
      <p:ext uri="{BB962C8B-B14F-4D97-AF65-F5344CB8AC3E}">
        <p14:creationId xmlns:p14="http://schemas.microsoft.com/office/powerpoint/2010/main" val="31162946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6"/>
                  </a:moveTo>
                  <a:lnTo>
                    <a:pt x="0" y="1026673"/>
                  </a:lnTo>
                  <a:lnTo>
                    <a:pt x="1025758" y="0"/>
                  </a:lnTo>
                  <a:lnTo>
                    <a:pt x="1412228" y="0"/>
                  </a:lnTo>
                  <a:lnTo>
                    <a:pt x="192233" y="1218906"/>
                  </a:lnTo>
                  <a:close/>
                </a:path>
              </a:pathLst>
            </a:custGeom>
            <a:solidFill>
              <a:srgbClr val="6FB0D9"/>
            </a:solidFill>
          </p:spPr>
          <p:txBody>
            <a:bodyPr wrap="square" lIns="0" tIns="0" rIns="0" bIns="0" rtlCol="0"/>
            <a:lstStyle/>
            <a:p>
              <a:endParaRPr/>
            </a:p>
          </p:txBody>
        </p:sp>
        <p:sp>
          <p:nvSpPr>
            <p:cNvPr id="7" name="object 7"/>
            <p:cNvSpPr/>
            <p:nvPr/>
          </p:nvSpPr>
          <p:spPr>
            <a:xfrm>
              <a:off x="2881776" y="605558"/>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39" y="6448423"/>
                  </a:moveTo>
                  <a:lnTo>
                    <a:pt x="0" y="5202150"/>
                  </a:lnTo>
                  <a:lnTo>
                    <a:pt x="0" y="1247238"/>
                  </a:lnTo>
                  <a:lnTo>
                    <a:pt x="1247238" y="0"/>
                  </a:lnTo>
                  <a:lnTo>
                    <a:pt x="4470201" y="3225461"/>
                  </a:lnTo>
                  <a:lnTo>
                    <a:pt x="1247239" y="6448423"/>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0"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8" y="0"/>
            <a:ext cx="4335145" cy="2166620"/>
          </a:xfrm>
          <a:custGeom>
            <a:avLst/>
            <a:gdLst/>
            <a:ahLst/>
            <a:cxnLst/>
            <a:rect l="l" t="t" r="r" b="b"/>
            <a:pathLst>
              <a:path w="4335145" h="2166620">
                <a:moveTo>
                  <a:pt x="2167321" y="2166480"/>
                </a:moveTo>
                <a:lnTo>
                  <a:pt x="0" y="0"/>
                </a:lnTo>
                <a:lnTo>
                  <a:pt x="4334642" y="0"/>
                </a:lnTo>
                <a:lnTo>
                  <a:pt x="2167321" y="2166480"/>
                </a:lnTo>
                <a:close/>
              </a:path>
            </a:pathLst>
          </a:custGeom>
          <a:solidFill>
            <a:srgbClr val="484B67"/>
          </a:solidFill>
        </p:spPr>
        <p:txBody>
          <a:bodyPr wrap="square" lIns="0" tIns="0" rIns="0" bIns="0" rtlCol="0"/>
          <a:lstStyle/>
          <a:p>
            <a:endParaRPr/>
          </a:p>
        </p:txBody>
      </p:sp>
      <p:sp>
        <p:nvSpPr>
          <p:cNvPr id="12" name="object 12"/>
          <p:cNvSpPr txBox="1">
            <a:spLocks noGrp="1"/>
          </p:cNvSpPr>
          <p:nvPr>
            <p:ph type="title"/>
          </p:nvPr>
        </p:nvSpPr>
        <p:spPr>
          <a:xfrm>
            <a:off x="5847650" y="2166620"/>
            <a:ext cx="6978912" cy="1247136"/>
          </a:xfrm>
          <a:prstGeom prst="rect">
            <a:avLst/>
          </a:prstGeom>
        </p:spPr>
        <p:txBody>
          <a:bodyPr vert="horz" wrap="square" lIns="0" tIns="15875" rIns="0" bIns="0" rtlCol="0">
            <a:spAutoFit/>
          </a:bodyPr>
          <a:lstStyle/>
          <a:p>
            <a:pPr marL="12700">
              <a:lnSpc>
                <a:spcPct val="100000"/>
              </a:lnSpc>
              <a:spcBef>
                <a:spcPts val="125"/>
              </a:spcBef>
            </a:pPr>
            <a:r>
              <a:rPr lang="en-IN" sz="8000" dirty="0"/>
              <a:t>AUTOHAZID</a:t>
            </a:r>
          </a:p>
        </p:txBody>
      </p:sp>
      <p:sp>
        <p:nvSpPr>
          <p:cNvPr id="13" name="object 13"/>
          <p:cNvSpPr/>
          <p:nvPr/>
        </p:nvSpPr>
        <p:spPr>
          <a:xfrm>
            <a:off x="6553200" y="3322719"/>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sp>
        <p:nvSpPr>
          <p:cNvPr id="15" name="Text Placeholder 14">
            <a:extLst>
              <a:ext uri="{FF2B5EF4-FFF2-40B4-BE49-F238E27FC236}">
                <a16:creationId xmlns:a16="http://schemas.microsoft.com/office/drawing/2014/main" id="{9F360A59-DF91-5B26-A415-306EFA6212F7}"/>
              </a:ext>
            </a:extLst>
          </p:cNvPr>
          <p:cNvSpPr>
            <a:spLocks noGrp="1"/>
          </p:cNvSpPr>
          <p:nvPr>
            <p:ph type="body" idx="1"/>
          </p:nvPr>
        </p:nvSpPr>
        <p:spPr>
          <a:xfrm>
            <a:off x="1600200" y="4113080"/>
            <a:ext cx="15163800" cy="4308872"/>
          </a:xfrm>
        </p:spPr>
        <p:txBody>
          <a:bodyPr/>
          <a:lstStyle/>
          <a:p>
            <a:r>
              <a:rPr lang="en-US" dirty="0"/>
              <a:t>A process plant description is subjected to hazard identification using the </a:t>
            </a:r>
            <a:r>
              <a:rPr lang="en-US" dirty="0" err="1"/>
              <a:t>AutoHAZID</a:t>
            </a:r>
            <a:r>
              <a:rPr lang="en-US" dirty="0"/>
              <a:t> module. </a:t>
            </a:r>
            <a:r>
              <a:rPr lang="en-US" dirty="0" err="1"/>
              <a:t>AutoHAZID</a:t>
            </a:r>
            <a:r>
              <a:rPr lang="en-US" dirty="0"/>
              <a:t> produces an SDG representation of a process plant using the process data that is recorded in the HAZID database. The analysis by </a:t>
            </a:r>
            <a:r>
              <a:rPr lang="en-US" dirty="0" err="1"/>
              <a:t>AuioHAZID</a:t>
            </a:r>
            <a:r>
              <a:rPr lang="en-US" dirty="0"/>
              <a:t> is based on this SDG representation. techniques</a:t>
            </a:r>
          </a:p>
          <a:p>
            <a:endParaRPr lang="en-IN" dirty="0"/>
          </a:p>
        </p:txBody>
      </p:sp>
    </p:spTree>
    <p:extLst>
      <p:ext uri="{BB962C8B-B14F-4D97-AF65-F5344CB8AC3E}">
        <p14:creationId xmlns:p14="http://schemas.microsoft.com/office/powerpoint/2010/main" val="2996971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6"/>
                  </a:moveTo>
                  <a:lnTo>
                    <a:pt x="0" y="1026673"/>
                  </a:lnTo>
                  <a:lnTo>
                    <a:pt x="1025758" y="0"/>
                  </a:lnTo>
                  <a:lnTo>
                    <a:pt x="1412228" y="0"/>
                  </a:lnTo>
                  <a:lnTo>
                    <a:pt x="192233" y="1218906"/>
                  </a:lnTo>
                  <a:close/>
                </a:path>
              </a:pathLst>
            </a:custGeom>
            <a:solidFill>
              <a:srgbClr val="6FB0D9"/>
            </a:solidFill>
          </p:spPr>
          <p:txBody>
            <a:bodyPr wrap="square" lIns="0" tIns="0" rIns="0" bIns="0" rtlCol="0"/>
            <a:lstStyle/>
            <a:p>
              <a:endParaRPr/>
            </a:p>
          </p:txBody>
        </p:sp>
        <p:sp>
          <p:nvSpPr>
            <p:cNvPr id="7" name="object 7"/>
            <p:cNvSpPr/>
            <p:nvPr/>
          </p:nvSpPr>
          <p:spPr>
            <a:xfrm>
              <a:off x="2881776" y="605558"/>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39" y="6448423"/>
                  </a:moveTo>
                  <a:lnTo>
                    <a:pt x="0" y="5202150"/>
                  </a:lnTo>
                  <a:lnTo>
                    <a:pt x="0" y="1247238"/>
                  </a:lnTo>
                  <a:lnTo>
                    <a:pt x="1247238" y="0"/>
                  </a:lnTo>
                  <a:lnTo>
                    <a:pt x="4470201" y="3225461"/>
                  </a:lnTo>
                  <a:lnTo>
                    <a:pt x="1247239" y="6448423"/>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0"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8" y="0"/>
            <a:ext cx="4335145" cy="2166620"/>
          </a:xfrm>
          <a:custGeom>
            <a:avLst/>
            <a:gdLst/>
            <a:ahLst/>
            <a:cxnLst/>
            <a:rect l="l" t="t" r="r" b="b"/>
            <a:pathLst>
              <a:path w="4335145" h="2166620">
                <a:moveTo>
                  <a:pt x="2167321" y="2166480"/>
                </a:moveTo>
                <a:lnTo>
                  <a:pt x="0" y="0"/>
                </a:lnTo>
                <a:lnTo>
                  <a:pt x="4334642" y="0"/>
                </a:lnTo>
                <a:lnTo>
                  <a:pt x="2167321" y="2166480"/>
                </a:lnTo>
                <a:close/>
              </a:path>
            </a:pathLst>
          </a:custGeom>
          <a:solidFill>
            <a:srgbClr val="484B67"/>
          </a:solidFill>
        </p:spPr>
        <p:txBody>
          <a:bodyPr wrap="square" lIns="0" tIns="0" rIns="0" bIns="0" rtlCol="0"/>
          <a:lstStyle/>
          <a:p>
            <a:endParaRPr/>
          </a:p>
        </p:txBody>
      </p:sp>
      <p:sp>
        <p:nvSpPr>
          <p:cNvPr id="15" name="Text Placeholder 14">
            <a:extLst>
              <a:ext uri="{FF2B5EF4-FFF2-40B4-BE49-F238E27FC236}">
                <a16:creationId xmlns:a16="http://schemas.microsoft.com/office/drawing/2014/main" id="{963A143F-2E2B-6FE0-517D-1F89489D2D2B}"/>
              </a:ext>
            </a:extLst>
          </p:cNvPr>
          <p:cNvSpPr>
            <a:spLocks noGrp="1"/>
          </p:cNvSpPr>
          <p:nvPr>
            <p:ph type="body" idx="1"/>
          </p:nvPr>
        </p:nvSpPr>
        <p:spPr>
          <a:xfrm>
            <a:off x="566168" y="2772178"/>
            <a:ext cx="17493232" cy="5386090"/>
          </a:xfrm>
        </p:spPr>
        <p:txBody>
          <a:bodyPr/>
          <a:lstStyle/>
          <a:p>
            <a:r>
              <a:rPr lang="en-US" dirty="0"/>
              <a:t>The main objective of HAZID's development is to mimic the HAZOP analytical method. By applying HAZOP deviations and tracking the effects along the graph to find the sources and effects of the deviations, HAZID conducts a hazard analysis on a sign directed graph (SDG) representation of a process plant. The SDG format has been modified to incorporate coded arcs, allowing a more detailed specification of relationships between variables. </a:t>
            </a:r>
          </a:p>
          <a:p>
            <a:endParaRPr lang="en-US" dirty="0"/>
          </a:p>
          <a:p>
            <a:r>
              <a:rPr lang="en-US" dirty="0"/>
              <a:t>HAZID is being developed in conjunction with a number of industrial companies whose safety experts have been closely involved in both the knowledge acquisition and output validation stages of the project. </a:t>
            </a:r>
            <a:endParaRPr lang="en-IN" dirty="0"/>
          </a:p>
        </p:txBody>
      </p:sp>
      <p:sp>
        <p:nvSpPr>
          <p:cNvPr id="17" name="Title 16">
            <a:extLst>
              <a:ext uri="{FF2B5EF4-FFF2-40B4-BE49-F238E27FC236}">
                <a16:creationId xmlns:a16="http://schemas.microsoft.com/office/drawing/2014/main" id="{C6E078DB-32FD-5FF4-E4DC-C96D42202813}"/>
              </a:ext>
            </a:extLst>
          </p:cNvPr>
          <p:cNvSpPr>
            <a:spLocks noGrp="1"/>
          </p:cNvSpPr>
          <p:nvPr>
            <p:ph type="title"/>
          </p:nvPr>
        </p:nvSpPr>
        <p:spPr/>
        <p:txBody>
          <a:bodyPr/>
          <a:lstStyle/>
          <a:p>
            <a:endParaRPr lang="en-IN" dirty="0"/>
          </a:p>
        </p:txBody>
      </p:sp>
    </p:spTree>
    <p:extLst>
      <p:ext uri="{BB962C8B-B14F-4D97-AF65-F5344CB8AC3E}">
        <p14:creationId xmlns:p14="http://schemas.microsoft.com/office/powerpoint/2010/main" val="2725889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6"/>
                  </a:moveTo>
                  <a:lnTo>
                    <a:pt x="0" y="1026673"/>
                  </a:lnTo>
                  <a:lnTo>
                    <a:pt x="1025758" y="0"/>
                  </a:lnTo>
                  <a:lnTo>
                    <a:pt x="1412228" y="0"/>
                  </a:lnTo>
                  <a:lnTo>
                    <a:pt x="192233" y="1218906"/>
                  </a:lnTo>
                  <a:close/>
                </a:path>
              </a:pathLst>
            </a:custGeom>
            <a:solidFill>
              <a:srgbClr val="6FB0D9"/>
            </a:solidFill>
          </p:spPr>
          <p:txBody>
            <a:bodyPr wrap="square" lIns="0" tIns="0" rIns="0" bIns="0" rtlCol="0"/>
            <a:lstStyle/>
            <a:p>
              <a:endParaRPr/>
            </a:p>
          </p:txBody>
        </p:sp>
        <p:sp>
          <p:nvSpPr>
            <p:cNvPr id="7" name="object 7"/>
            <p:cNvSpPr/>
            <p:nvPr/>
          </p:nvSpPr>
          <p:spPr>
            <a:xfrm>
              <a:off x="2881776" y="605558"/>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39" y="6448423"/>
                  </a:moveTo>
                  <a:lnTo>
                    <a:pt x="0" y="5202150"/>
                  </a:lnTo>
                  <a:lnTo>
                    <a:pt x="0" y="1247238"/>
                  </a:lnTo>
                  <a:lnTo>
                    <a:pt x="1247238" y="0"/>
                  </a:lnTo>
                  <a:lnTo>
                    <a:pt x="4470201" y="3225461"/>
                  </a:lnTo>
                  <a:lnTo>
                    <a:pt x="1247239" y="6448423"/>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0"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8" y="0"/>
            <a:ext cx="4335145" cy="2166620"/>
          </a:xfrm>
          <a:custGeom>
            <a:avLst/>
            <a:gdLst/>
            <a:ahLst/>
            <a:cxnLst/>
            <a:rect l="l" t="t" r="r" b="b"/>
            <a:pathLst>
              <a:path w="4335145" h="2166620">
                <a:moveTo>
                  <a:pt x="2167321" y="2166480"/>
                </a:moveTo>
                <a:lnTo>
                  <a:pt x="0" y="0"/>
                </a:lnTo>
                <a:lnTo>
                  <a:pt x="4334642" y="0"/>
                </a:lnTo>
                <a:lnTo>
                  <a:pt x="2167321" y="2166480"/>
                </a:lnTo>
                <a:close/>
              </a:path>
            </a:pathLst>
          </a:custGeom>
          <a:solidFill>
            <a:srgbClr val="484B67"/>
          </a:solidFill>
        </p:spPr>
        <p:txBody>
          <a:bodyPr wrap="square" lIns="0" tIns="0" rIns="0" bIns="0" rtlCol="0"/>
          <a:lstStyle/>
          <a:p>
            <a:endParaRPr/>
          </a:p>
        </p:txBody>
      </p:sp>
      <p:sp>
        <p:nvSpPr>
          <p:cNvPr id="11" name="object 11"/>
          <p:cNvSpPr txBox="1">
            <a:spLocks noGrp="1"/>
          </p:cNvSpPr>
          <p:nvPr>
            <p:ph type="body" idx="1"/>
          </p:nvPr>
        </p:nvSpPr>
        <p:spPr>
          <a:xfrm>
            <a:off x="4068100" y="4113080"/>
            <a:ext cx="10151798" cy="523861"/>
          </a:xfrm>
          <a:prstGeom prst="rect">
            <a:avLst/>
          </a:prstGeom>
        </p:spPr>
        <p:txBody>
          <a:bodyPr vert="horz" wrap="square" lIns="0" tIns="12700" rIns="0" bIns="0" rtlCol="0">
            <a:spAutoFit/>
          </a:bodyPr>
          <a:lstStyle/>
          <a:p>
            <a:pPr marR="5080" indent="-635" algn="ctr">
              <a:lnSpc>
                <a:spcPct val="100600"/>
              </a:lnSpc>
              <a:spcBef>
                <a:spcPts val="100"/>
              </a:spcBef>
            </a:pPr>
            <a:endParaRPr lang="en-US" spc="-505" dirty="0"/>
          </a:p>
        </p:txBody>
      </p:sp>
      <p:sp>
        <p:nvSpPr>
          <p:cNvPr id="12" name="object 12"/>
          <p:cNvSpPr txBox="1">
            <a:spLocks noGrp="1"/>
          </p:cNvSpPr>
          <p:nvPr>
            <p:ph type="title"/>
          </p:nvPr>
        </p:nvSpPr>
        <p:spPr>
          <a:xfrm>
            <a:off x="6621240" y="2218031"/>
            <a:ext cx="4357370" cy="1088390"/>
          </a:xfrm>
          <a:prstGeom prst="rect">
            <a:avLst/>
          </a:prstGeom>
        </p:spPr>
        <p:txBody>
          <a:bodyPr vert="horz" wrap="square" lIns="0" tIns="15875" rIns="0" bIns="0" rtlCol="0">
            <a:spAutoFit/>
          </a:bodyPr>
          <a:lstStyle/>
          <a:p>
            <a:pPr marL="12700">
              <a:lnSpc>
                <a:spcPct val="100000"/>
              </a:lnSpc>
              <a:spcBef>
                <a:spcPts val="125"/>
              </a:spcBef>
            </a:pPr>
            <a:endParaRPr sz="6950" dirty="0"/>
          </a:p>
        </p:txBody>
      </p:sp>
      <p:sp>
        <p:nvSpPr>
          <p:cNvPr id="13" name="object 13"/>
          <p:cNvSpPr/>
          <p:nvPr/>
        </p:nvSpPr>
        <p:spPr>
          <a:xfrm>
            <a:off x="7179471" y="3829782"/>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pic>
        <p:nvPicPr>
          <p:cNvPr id="15" name="Picture 14">
            <a:extLst>
              <a:ext uri="{FF2B5EF4-FFF2-40B4-BE49-F238E27FC236}">
                <a16:creationId xmlns:a16="http://schemas.microsoft.com/office/drawing/2014/main" id="{1146BB53-2278-7F54-C59F-84F30A6BABE2}"/>
              </a:ext>
            </a:extLst>
          </p:cNvPr>
          <p:cNvPicPr>
            <a:picLocks noChangeAspect="1"/>
          </p:cNvPicPr>
          <p:nvPr/>
        </p:nvPicPr>
        <p:blipFill rotWithShape="1">
          <a:blip r:embed="rId2">
            <a:extLst>
              <a:ext uri="{28A0092B-C50C-407E-A947-70E740481C1C}">
                <a14:useLocalDpi xmlns:a14="http://schemas.microsoft.com/office/drawing/2010/main" val="0"/>
              </a:ext>
            </a:extLst>
          </a:blip>
          <a:srcRect l="1667" t="8409" r="10000" b="9486"/>
          <a:stretch/>
        </p:blipFill>
        <p:spPr>
          <a:xfrm>
            <a:off x="-76200" y="-114300"/>
            <a:ext cx="18364200" cy="10401300"/>
          </a:xfrm>
          <a:prstGeom prst="rect">
            <a:avLst/>
          </a:prstGeom>
        </p:spPr>
      </p:pic>
    </p:spTree>
    <p:extLst>
      <p:ext uri="{BB962C8B-B14F-4D97-AF65-F5344CB8AC3E}">
        <p14:creationId xmlns:p14="http://schemas.microsoft.com/office/powerpoint/2010/main" val="2027863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11371777" y="0"/>
            <a:ext cx="3476625" cy="1929764"/>
            <a:chOff x="11371777" y="0"/>
            <a:chExt cx="3476625" cy="1929764"/>
          </a:xfrm>
        </p:grpSpPr>
        <p:sp>
          <p:nvSpPr>
            <p:cNvPr id="3" name="object 3"/>
            <p:cNvSpPr/>
            <p:nvPr/>
          </p:nvSpPr>
          <p:spPr>
            <a:xfrm>
              <a:off x="11907027" y="0"/>
              <a:ext cx="2941955" cy="1929764"/>
            </a:xfrm>
            <a:custGeom>
              <a:avLst/>
              <a:gdLst/>
              <a:ahLst/>
              <a:cxnLst/>
              <a:rect l="l" t="t" r="r" b="b"/>
              <a:pathLst>
                <a:path w="2941955" h="1929764">
                  <a:moveTo>
                    <a:pt x="1203062" y="1929681"/>
                  </a:moveTo>
                  <a:lnTo>
                    <a:pt x="0" y="729120"/>
                  </a:lnTo>
                  <a:lnTo>
                    <a:pt x="729120" y="0"/>
                  </a:lnTo>
                  <a:lnTo>
                    <a:pt x="2749607" y="0"/>
                  </a:lnTo>
                  <a:lnTo>
                    <a:pt x="2941374" y="191367"/>
                  </a:lnTo>
                  <a:lnTo>
                    <a:pt x="1203062" y="1929681"/>
                  </a:lnTo>
                  <a:close/>
                </a:path>
              </a:pathLst>
            </a:custGeom>
            <a:solidFill>
              <a:srgbClr val="484B67"/>
            </a:solidFill>
          </p:spPr>
          <p:txBody>
            <a:bodyPr wrap="square" lIns="0" tIns="0" rIns="0" bIns="0" rtlCol="0"/>
            <a:lstStyle/>
            <a:p>
              <a:endParaRPr/>
            </a:p>
          </p:txBody>
        </p:sp>
        <p:sp>
          <p:nvSpPr>
            <p:cNvPr id="4" name="object 4"/>
            <p:cNvSpPr/>
            <p:nvPr/>
          </p:nvSpPr>
          <p:spPr>
            <a:xfrm>
              <a:off x="11371777" y="0"/>
              <a:ext cx="1454785" cy="824230"/>
            </a:xfrm>
            <a:custGeom>
              <a:avLst/>
              <a:gdLst/>
              <a:ahLst/>
              <a:cxnLst/>
              <a:rect l="l" t="t" r="r" b="b"/>
              <a:pathLst>
                <a:path w="1454784" h="824230">
                  <a:moveTo>
                    <a:pt x="630294" y="824164"/>
                  </a:moveTo>
                  <a:lnTo>
                    <a:pt x="0" y="191368"/>
                  </a:lnTo>
                  <a:lnTo>
                    <a:pt x="191368" y="0"/>
                  </a:lnTo>
                  <a:lnTo>
                    <a:pt x="1454459" y="0"/>
                  </a:lnTo>
                  <a:lnTo>
                    <a:pt x="630294" y="824164"/>
                  </a:lnTo>
                  <a:close/>
                </a:path>
              </a:pathLst>
            </a:custGeom>
            <a:solidFill>
              <a:srgbClr val="6FB0D9"/>
            </a:solidFill>
          </p:spPr>
          <p:txBody>
            <a:bodyPr wrap="square" lIns="0" tIns="0" rIns="0" bIns="0" rtlCol="0"/>
            <a:lstStyle/>
            <a:p>
              <a:endParaRPr/>
            </a:p>
          </p:txBody>
        </p:sp>
      </p:grpSp>
      <p:grpSp>
        <p:nvGrpSpPr>
          <p:cNvPr id="5" name="object 5"/>
          <p:cNvGrpSpPr/>
          <p:nvPr/>
        </p:nvGrpSpPr>
        <p:grpSpPr>
          <a:xfrm>
            <a:off x="0" y="0"/>
            <a:ext cx="6746875" cy="7459345"/>
            <a:chOff x="0" y="0"/>
            <a:chExt cx="6746875" cy="7459345"/>
          </a:xfrm>
        </p:grpSpPr>
        <p:sp>
          <p:nvSpPr>
            <p:cNvPr id="6" name="object 6"/>
            <p:cNvSpPr/>
            <p:nvPr/>
          </p:nvSpPr>
          <p:spPr>
            <a:xfrm>
              <a:off x="5334277" y="0"/>
              <a:ext cx="1412240" cy="1219200"/>
            </a:xfrm>
            <a:custGeom>
              <a:avLst/>
              <a:gdLst/>
              <a:ahLst/>
              <a:cxnLst/>
              <a:rect l="l" t="t" r="r" b="b"/>
              <a:pathLst>
                <a:path w="1412240" h="1219200">
                  <a:moveTo>
                    <a:pt x="192233" y="1218906"/>
                  </a:moveTo>
                  <a:lnTo>
                    <a:pt x="0" y="1026673"/>
                  </a:lnTo>
                  <a:lnTo>
                    <a:pt x="1025758" y="0"/>
                  </a:lnTo>
                  <a:lnTo>
                    <a:pt x="1412228" y="0"/>
                  </a:lnTo>
                  <a:lnTo>
                    <a:pt x="192233" y="1218906"/>
                  </a:lnTo>
                  <a:close/>
                </a:path>
              </a:pathLst>
            </a:custGeom>
            <a:solidFill>
              <a:srgbClr val="6FB0D9"/>
            </a:solidFill>
          </p:spPr>
          <p:txBody>
            <a:bodyPr wrap="square" lIns="0" tIns="0" rIns="0" bIns="0" rtlCol="0"/>
            <a:lstStyle/>
            <a:p>
              <a:endParaRPr/>
            </a:p>
          </p:txBody>
        </p:sp>
        <p:sp>
          <p:nvSpPr>
            <p:cNvPr id="7" name="object 7"/>
            <p:cNvSpPr/>
            <p:nvPr/>
          </p:nvSpPr>
          <p:spPr>
            <a:xfrm>
              <a:off x="2881776" y="605558"/>
              <a:ext cx="3476625" cy="3476625"/>
            </a:xfrm>
            <a:custGeom>
              <a:avLst/>
              <a:gdLst/>
              <a:ahLst/>
              <a:cxnLst/>
              <a:rect l="l" t="t" r="r" b="b"/>
              <a:pathLst>
                <a:path w="3476625" h="3476625">
                  <a:moveTo>
                    <a:pt x="1739562" y="3476624"/>
                  </a:moveTo>
                  <a:lnTo>
                    <a:pt x="0" y="1738312"/>
                  </a:lnTo>
                  <a:lnTo>
                    <a:pt x="1739562" y="0"/>
                  </a:lnTo>
                  <a:lnTo>
                    <a:pt x="3476624" y="1738312"/>
                  </a:lnTo>
                  <a:lnTo>
                    <a:pt x="1739562" y="3476624"/>
                  </a:lnTo>
                  <a:close/>
                </a:path>
              </a:pathLst>
            </a:custGeom>
            <a:solidFill>
              <a:srgbClr val="484B67"/>
            </a:solidFill>
          </p:spPr>
          <p:txBody>
            <a:bodyPr wrap="square" lIns="0" tIns="0" rIns="0" bIns="0" rtlCol="0"/>
            <a:lstStyle/>
            <a:p>
              <a:endParaRPr/>
            </a:p>
          </p:txBody>
        </p:sp>
        <p:sp>
          <p:nvSpPr>
            <p:cNvPr id="8" name="object 8"/>
            <p:cNvSpPr/>
            <p:nvPr/>
          </p:nvSpPr>
          <p:spPr>
            <a:xfrm>
              <a:off x="0" y="1010557"/>
              <a:ext cx="4470400" cy="6448425"/>
            </a:xfrm>
            <a:custGeom>
              <a:avLst/>
              <a:gdLst/>
              <a:ahLst/>
              <a:cxnLst/>
              <a:rect l="l" t="t" r="r" b="b"/>
              <a:pathLst>
                <a:path w="4470400" h="6448425">
                  <a:moveTo>
                    <a:pt x="1247239" y="6448423"/>
                  </a:moveTo>
                  <a:lnTo>
                    <a:pt x="0" y="5202150"/>
                  </a:lnTo>
                  <a:lnTo>
                    <a:pt x="0" y="1247238"/>
                  </a:lnTo>
                  <a:lnTo>
                    <a:pt x="1247238" y="0"/>
                  </a:lnTo>
                  <a:lnTo>
                    <a:pt x="4470201" y="3225461"/>
                  </a:lnTo>
                  <a:lnTo>
                    <a:pt x="1247239" y="6448423"/>
                  </a:lnTo>
                  <a:close/>
                </a:path>
              </a:pathLst>
            </a:custGeom>
            <a:solidFill>
              <a:srgbClr val="6FB0D9"/>
            </a:solidFill>
          </p:spPr>
          <p:txBody>
            <a:bodyPr wrap="square" lIns="0" tIns="0" rIns="0" bIns="0" rtlCol="0"/>
            <a:lstStyle/>
            <a:p>
              <a:endParaRPr/>
            </a:p>
          </p:txBody>
        </p:sp>
      </p:grpSp>
      <p:sp>
        <p:nvSpPr>
          <p:cNvPr id="9" name="object 9"/>
          <p:cNvSpPr/>
          <p:nvPr/>
        </p:nvSpPr>
        <p:spPr>
          <a:xfrm>
            <a:off x="13284277" y="0"/>
            <a:ext cx="5003800" cy="5329555"/>
          </a:xfrm>
          <a:custGeom>
            <a:avLst/>
            <a:gdLst/>
            <a:ahLst/>
            <a:cxnLst/>
            <a:rect l="l" t="t" r="r" b="b"/>
            <a:pathLst>
              <a:path w="5003800" h="5329555">
                <a:moveTo>
                  <a:pt x="3225462" y="5328981"/>
                </a:moveTo>
                <a:lnTo>
                  <a:pt x="0" y="2103519"/>
                </a:lnTo>
                <a:lnTo>
                  <a:pt x="2105150" y="0"/>
                </a:lnTo>
                <a:lnTo>
                  <a:pt x="4344905" y="0"/>
                </a:lnTo>
                <a:lnTo>
                  <a:pt x="5003721" y="658816"/>
                </a:lnTo>
                <a:lnTo>
                  <a:pt x="5003721" y="3549342"/>
                </a:lnTo>
                <a:lnTo>
                  <a:pt x="3225462" y="5328981"/>
                </a:lnTo>
                <a:close/>
              </a:path>
            </a:pathLst>
          </a:custGeom>
          <a:solidFill>
            <a:srgbClr val="484B67"/>
          </a:solidFill>
        </p:spPr>
        <p:txBody>
          <a:bodyPr wrap="square" lIns="0" tIns="0" rIns="0" bIns="0" rtlCol="0"/>
          <a:lstStyle/>
          <a:p>
            <a:endParaRPr/>
          </a:p>
        </p:txBody>
      </p:sp>
      <p:sp>
        <p:nvSpPr>
          <p:cNvPr id="10" name="object 10"/>
          <p:cNvSpPr/>
          <p:nvPr/>
        </p:nvSpPr>
        <p:spPr>
          <a:xfrm>
            <a:off x="566168" y="0"/>
            <a:ext cx="4335145" cy="2166620"/>
          </a:xfrm>
          <a:custGeom>
            <a:avLst/>
            <a:gdLst/>
            <a:ahLst/>
            <a:cxnLst/>
            <a:rect l="l" t="t" r="r" b="b"/>
            <a:pathLst>
              <a:path w="4335145" h="2166620">
                <a:moveTo>
                  <a:pt x="2167321" y="2166480"/>
                </a:moveTo>
                <a:lnTo>
                  <a:pt x="0" y="0"/>
                </a:lnTo>
                <a:lnTo>
                  <a:pt x="4334642" y="0"/>
                </a:lnTo>
                <a:lnTo>
                  <a:pt x="2167321" y="2166480"/>
                </a:lnTo>
                <a:close/>
              </a:path>
            </a:pathLst>
          </a:custGeom>
          <a:solidFill>
            <a:srgbClr val="484B67"/>
          </a:solidFill>
        </p:spPr>
        <p:txBody>
          <a:bodyPr wrap="square" lIns="0" tIns="0" rIns="0" bIns="0" rtlCol="0"/>
          <a:lstStyle/>
          <a:p>
            <a:endParaRPr/>
          </a:p>
        </p:txBody>
      </p:sp>
      <p:sp>
        <p:nvSpPr>
          <p:cNvPr id="11" name="object 11"/>
          <p:cNvSpPr txBox="1">
            <a:spLocks noGrp="1"/>
          </p:cNvSpPr>
          <p:nvPr>
            <p:ph type="body" idx="1"/>
          </p:nvPr>
        </p:nvSpPr>
        <p:spPr>
          <a:prstGeom prst="rect">
            <a:avLst/>
          </a:prstGeom>
        </p:spPr>
        <p:txBody>
          <a:bodyPr vert="horz" wrap="square" lIns="0" tIns="12700" rIns="0" bIns="0" rtlCol="0">
            <a:spAutoFit/>
          </a:bodyPr>
          <a:lstStyle/>
          <a:p>
            <a:pPr marR="5080" indent="-635" algn="ctr">
              <a:lnSpc>
                <a:spcPct val="100600"/>
              </a:lnSpc>
              <a:spcBef>
                <a:spcPts val="100"/>
              </a:spcBef>
            </a:pPr>
            <a:r>
              <a:rPr spc="540" dirty="0"/>
              <a:t>M</a:t>
            </a:r>
            <a:r>
              <a:rPr spc="-75" dirty="0"/>
              <a:t>a</a:t>
            </a:r>
            <a:r>
              <a:rPr spc="-195" dirty="0"/>
              <a:t>c</a:t>
            </a:r>
            <a:r>
              <a:rPr spc="10" dirty="0"/>
              <a:t>h</a:t>
            </a:r>
            <a:r>
              <a:rPr spc="-210" dirty="0"/>
              <a:t>i</a:t>
            </a:r>
            <a:r>
              <a:rPr spc="15" dirty="0"/>
              <a:t>n</a:t>
            </a:r>
            <a:r>
              <a:rPr spc="-130" dirty="0"/>
              <a:t>e</a:t>
            </a:r>
            <a:r>
              <a:rPr spc="-250" dirty="0"/>
              <a:t> </a:t>
            </a:r>
            <a:r>
              <a:rPr spc="-245" dirty="0"/>
              <a:t>l</a:t>
            </a:r>
            <a:r>
              <a:rPr spc="-130" dirty="0"/>
              <a:t>e</a:t>
            </a:r>
            <a:r>
              <a:rPr spc="-75" dirty="0"/>
              <a:t>a</a:t>
            </a:r>
            <a:r>
              <a:rPr spc="-175" dirty="0"/>
              <a:t>r</a:t>
            </a:r>
            <a:r>
              <a:rPr spc="15" dirty="0"/>
              <a:t>n</a:t>
            </a:r>
            <a:r>
              <a:rPr spc="-210" dirty="0"/>
              <a:t>i</a:t>
            </a:r>
            <a:r>
              <a:rPr spc="15" dirty="0"/>
              <a:t>n</a:t>
            </a:r>
            <a:r>
              <a:rPr spc="135" dirty="0"/>
              <a:t>g</a:t>
            </a:r>
            <a:r>
              <a:rPr spc="90" dirty="0"/>
              <a:t>-</a:t>
            </a:r>
            <a:r>
              <a:rPr spc="-50" dirty="0"/>
              <a:t>p</a:t>
            </a:r>
            <a:r>
              <a:rPr spc="145" dirty="0"/>
              <a:t>o</a:t>
            </a:r>
            <a:r>
              <a:rPr spc="35" dirty="0"/>
              <a:t>w</a:t>
            </a:r>
            <a:r>
              <a:rPr spc="-130" dirty="0"/>
              <a:t>e</a:t>
            </a:r>
            <a:r>
              <a:rPr spc="-229" dirty="0"/>
              <a:t>r</a:t>
            </a:r>
            <a:r>
              <a:rPr spc="-130" dirty="0"/>
              <a:t>e</a:t>
            </a:r>
            <a:r>
              <a:rPr spc="-50" dirty="0"/>
              <a:t>d</a:t>
            </a:r>
            <a:r>
              <a:rPr spc="-250" dirty="0"/>
              <a:t> </a:t>
            </a:r>
            <a:r>
              <a:rPr spc="135" dirty="0"/>
              <a:t>H</a:t>
            </a:r>
            <a:r>
              <a:rPr spc="85" dirty="0"/>
              <a:t>A</a:t>
            </a:r>
            <a:r>
              <a:rPr spc="105" dirty="0"/>
              <a:t>Z</a:t>
            </a:r>
            <a:r>
              <a:rPr spc="320" dirty="0"/>
              <a:t>O</a:t>
            </a:r>
            <a:r>
              <a:rPr spc="-50" dirty="0"/>
              <a:t>P</a:t>
            </a:r>
            <a:r>
              <a:rPr spc="-250" dirty="0"/>
              <a:t> </a:t>
            </a:r>
            <a:r>
              <a:rPr spc="5" dirty="0"/>
              <a:t>m</a:t>
            </a:r>
            <a:r>
              <a:rPr spc="145" dirty="0"/>
              <a:t>o</a:t>
            </a:r>
            <a:r>
              <a:rPr spc="-50" dirty="0"/>
              <a:t>d</a:t>
            </a:r>
            <a:r>
              <a:rPr spc="-130" dirty="0"/>
              <a:t>e</a:t>
            </a:r>
            <a:r>
              <a:rPr spc="-245" dirty="0"/>
              <a:t>ll</a:t>
            </a:r>
            <a:r>
              <a:rPr spc="-210" dirty="0"/>
              <a:t>i</a:t>
            </a:r>
            <a:r>
              <a:rPr spc="15" dirty="0"/>
              <a:t>n</a:t>
            </a:r>
            <a:r>
              <a:rPr spc="135" dirty="0"/>
              <a:t>g</a:t>
            </a:r>
            <a:r>
              <a:rPr spc="-250" dirty="0"/>
              <a:t> </a:t>
            </a:r>
            <a:r>
              <a:rPr spc="10" dirty="0"/>
              <a:t>h</a:t>
            </a:r>
            <a:r>
              <a:rPr spc="-75" dirty="0"/>
              <a:t>a</a:t>
            </a:r>
            <a:r>
              <a:rPr spc="50" dirty="0"/>
              <a:t>s</a:t>
            </a:r>
            <a:r>
              <a:rPr spc="-250" dirty="0"/>
              <a:t> </a:t>
            </a:r>
            <a:r>
              <a:rPr spc="-105" dirty="0"/>
              <a:t>t</a:t>
            </a:r>
            <a:r>
              <a:rPr spc="10" dirty="0"/>
              <a:t>h</a:t>
            </a:r>
            <a:r>
              <a:rPr spc="-90" dirty="0"/>
              <a:t>e  </a:t>
            </a:r>
            <a:r>
              <a:rPr spc="-50" dirty="0"/>
              <a:t>p</a:t>
            </a:r>
            <a:r>
              <a:rPr spc="130" dirty="0"/>
              <a:t>o</a:t>
            </a:r>
            <a:r>
              <a:rPr spc="-120" dirty="0"/>
              <a:t>t</a:t>
            </a:r>
            <a:r>
              <a:rPr spc="-130" dirty="0"/>
              <a:t>e</a:t>
            </a:r>
            <a:r>
              <a:rPr spc="15" dirty="0"/>
              <a:t>n</a:t>
            </a:r>
            <a:r>
              <a:rPr spc="-105" dirty="0"/>
              <a:t>t</a:t>
            </a:r>
            <a:r>
              <a:rPr spc="-210" dirty="0"/>
              <a:t>i</a:t>
            </a:r>
            <a:r>
              <a:rPr spc="-75" dirty="0"/>
              <a:t>a</a:t>
            </a:r>
            <a:r>
              <a:rPr spc="-245" dirty="0"/>
              <a:t>l</a:t>
            </a:r>
            <a:r>
              <a:rPr spc="-250" dirty="0"/>
              <a:t> </a:t>
            </a:r>
            <a:r>
              <a:rPr spc="-120" dirty="0"/>
              <a:t>t</a:t>
            </a:r>
            <a:r>
              <a:rPr spc="145" dirty="0"/>
              <a:t>o</a:t>
            </a:r>
            <a:r>
              <a:rPr spc="-250" dirty="0"/>
              <a:t> </a:t>
            </a:r>
            <a:r>
              <a:rPr spc="-229" dirty="0"/>
              <a:t>r</a:t>
            </a:r>
            <a:r>
              <a:rPr spc="-130" dirty="0"/>
              <a:t>e</a:t>
            </a:r>
            <a:r>
              <a:rPr spc="-15" dirty="0"/>
              <a:t>v</a:t>
            </a:r>
            <a:r>
              <a:rPr spc="145" dirty="0"/>
              <a:t>o</a:t>
            </a:r>
            <a:r>
              <a:rPr spc="-245" dirty="0"/>
              <a:t>l</a:t>
            </a:r>
            <a:r>
              <a:rPr spc="-60" dirty="0"/>
              <a:t>u</a:t>
            </a:r>
            <a:r>
              <a:rPr spc="-105" dirty="0"/>
              <a:t>t</a:t>
            </a:r>
            <a:r>
              <a:rPr spc="-210" dirty="0"/>
              <a:t>i</a:t>
            </a:r>
            <a:r>
              <a:rPr spc="145" dirty="0"/>
              <a:t>o</a:t>
            </a:r>
            <a:r>
              <a:rPr spc="15" dirty="0"/>
              <a:t>n</a:t>
            </a:r>
            <a:r>
              <a:rPr spc="-210" dirty="0"/>
              <a:t>i</a:t>
            </a:r>
            <a:r>
              <a:rPr spc="-65" dirty="0"/>
              <a:t>z</a:t>
            </a:r>
            <a:r>
              <a:rPr spc="-130" dirty="0"/>
              <a:t>e</a:t>
            </a:r>
            <a:r>
              <a:rPr spc="-250" dirty="0"/>
              <a:t> </a:t>
            </a:r>
            <a:r>
              <a:rPr spc="-50" dirty="0"/>
              <a:t>p</a:t>
            </a:r>
            <a:r>
              <a:rPr spc="-229" dirty="0"/>
              <a:t>r</a:t>
            </a:r>
            <a:r>
              <a:rPr spc="145" dirty="0"/>
              <a:t>o</a:t>
            </a:r>
            <a:r>
              <a:rPr spc="-240" dirty="0"/>
              <a:t>c</a:t>
            </a:r>
            <a:r>
              <a:rPr spc="-130" dirty="0"/>
              <a:t>e</a:t>
            </a:r>
            <a:r>
              <a:rPr spc="50" dirty="0"/>
              <a:t>ss</a:t>
            </a:r>
            <a:r>
              <a:rPr spc="-250" dirty="0"/>
              <a:t> </a:t>
            </a:r>
            <a:r>
              <a:rPr spc="50" dirty="0"/>
              <a:t>s</a:t>
            </a:r>
            <a:r>
              <a:rPr spc="-90" dirty="0"/>
              <a:t>a</a:t>
            </a:r>
            <a:r>
              <a:rPr spc="-135" dirty="0"/>
              <a:t>f</a:t>
            </a:r>
            <a:r>
              <a:rPr spc="-130" dirty="0"/>
              <a:t>e</a:t>
            </a:r>
            <a:r>
              <a:rPr spc="-105" dirty="0"/>
              <a:t>t</a:t>
            </a:r>
            <a:r>
              <a:rPr spc="15" dirty="0"/>
              <a:t>y  </a:t>
            </a:r>
            <a:r>
              <a:rPr spc="-80" dirty="0"/>
              <a:t>management, </a:t>
            </a:r>
            <a:r>
              <a:rPr spc="-45" dirty="0"/>
              <a:t>improving </a:t>
            </a:r>
            <a:r>
              <a:rPr spc="-75" dirty="0"/>
              <a:t>the </a:t>
            </a:r>
            <a:r>
              <a:rPr spc="-125" dirty="0"/>
              <a:t>accuracy </a:t>
            </a:r>
            <a:r>
              <a:rPr spc="-40" dirty="0"/>
              <a:t>and </a:t>
            </a:r>
            <a:r>
              <a:rPr spc="-95" dirty="0"/>
              <a:t>efﬁciency </a:t>
            </a:r>
            <a:r>
              <a:rPr spc="-90" dirty="0"/>
              <a:t> </a:t>
            </a:r>
            <a:r>
              <a:rPr spc="10" dirty="0"/>
              <a:t>of</a:t>
            </a:r>
            <a:r>
              <a:rPr spc="-250" dirty="0"/>
              <a:t> </a:t>
            </a:r>
            <a:r>
              <a:rPr spc="-85" dirty="0"/>
              <a:t>risk</a:t>
            </a:r>
            <a:r>
              <a:rPr spc="-245" dirty="0"/>
              <a:t> </a:t>
            </a:r>
            <a:r>
              <a:rPr spc="-15" dirty="0"/>
              <a:t>assessments</a:t>
            </a:r>
            <a:r>
              <a:rPr spc="-250" dirty="0"/>
              <a:t> </a:t>
            </a:r>
            <a:r>
              <a:rPr spc="-40" dirty="0"/>
              <a:t>and</a:t>
            </a:r>
            <a:r>
              <a:rPr spc="-245" dirty="0"/>
              <a:t> </a:t>
            </a:r>
            <a:r>
              <a:rPr spc="-90" dirty="0"/>
              <a:t>reducing</a:t>
            </a:r>
            <a:r>
              <a:rPr spc="-250" dirty="0"/>
              <a:t> </a:t>
            </a:r>
            <a:r>
              <a:rPr spc="-75" dirty="0"/>
              <a:t>the</a:t>
            </a:r>
            <a:r>
              <a:rPr spc="-245" dirty="0"/>
              <a:t> </a:t>
            </a:r>
            <a:r>
              <a:rPr spc="-85" dirty="0"/>
              <a:t>risk</a:t>
            </a:r>
            <a:r>
              <a:rPr spc="-250" dirty="0"/>
              <a:t> </a:t>
            </a:r>
            <a:r>
              <a:rPr spc="10" dirty="0"/>
              <a:t>of</a:t>
            </a:r>
            <a:r>
              <a:rPr spc="-245" dirty="0"/>
              <a:t> </a:t>
            </a:r>
            <a:r>
              <a:rPr spc="-105" dirty="0"/>
              <a:t>accidents </a:t>
            </a:r>
            <a:r>
              <a:rPr spc="-1040" dirty="0"/>
              <a:t> </a:t>
            </a:r>
            <a:r>
              <a:rPr spc="-100" dirty="0"/>
              <a:t>in</a:t>
            </a:r>
            <a:r>
              <a:rPr spc="-250" dirty="0"/>
              <a:t> </a:t>
            </a:r>
            <a:r>
              <a:rPr spc="-75" dirty="0"/>
              <a:t>the</a:t>
            </a:r>
            <a:r>
              <a:rPr spc="-250" dirty="0"/>
              <a:t> </a:t>
            </a:r>
            <a:r>
              <a:rPr spc="-125" dirty="0"/>
              <a:t>workplace.</a:t>
            </a:r>
            <a:r>
              <a:rPr spc="-250" dirty="0"/>
              <a:t> </a:t>
            </a:r>
            <a:r>
              <a:rPr spc="-85" dirty="0"/>
              <a:t>It</a:t>
            </a:r>
            <a:r>
              <a:rPr spc="-250" dirty="0"/>
              <a:t> </a:t>
            </a:r>
            <a:r>
              <a:rPr spc="-80" dirty="0"/>
              <a:t>is</a:t>
            </a:r>
            <a:r>
              <a:rPr spc="-250" dirty="0"/>
              <a:t> </a:t>
            </a:r>
            <a:r>
              <a:rPr spc="-30" dirty="0"/>
              <a:t>an</a:t>
            </a:r>
            <a:r>
              <a:rPr spc="-245" dirty="0"/>
              <a:t> </a:t>
            </a:r>
            <a:r>
              <a:rPr spc="-90" dirty="0"/>
              <a:t>exciting</a:t>
            </a:r>
            <a:r>
              <a:rPr spc="-250" dirty="0"/>
              <a:t> </a:t>
            </a:r>
            <a:r>
              <a:rPr spc="-125" dirty="0"/>
              <a:t>area</a:t>
            </a:r>
            <a:r>
              <a:rPr spc="-250" dirty="0"/>
              <a:t> </a:t>
            </a:r>
            <a:r>
              <a:rPr spc="10" dirty="0"/>
              <a:t>of</a:t>
            </a:r>
            <a:r>
              <a:rPr spc="-250" dirty="0"/>
              <a:t> </a:t>
            </a:r>
            <a:r>
              <a:rPr spc="-114" dirty="0"/>
              <a:t>research</a:t>
            </a:r>
            <a:r>
              <a:rPr spc="-250" dirty="0"/>
              <a:t> </a:t>
            </a:r>
            <a:r>
              <a:rPr spc="-40" dirty="0"/>
              <a:t>and </a:t>
            </a:r>
            <a:r>
              <a:rPr spc="-1035" dirty="0"/>
              <a:t> </a:t>
            </a:r>
            <a:r>
              <a:rPr spc="-50" dirty="0"/>
              <a:t>d</a:t>
            </a:r>
            <a:r>
              <a:rPr spc="-130" dirty="0"/>
              <a:t>e</a:t>
            </a:r>
            <a:r>
              <a:rPr spc="-15" dirty="0"/>
              <a:t>v</a:t>
            </a:r>
            <a:r>
              <a:rPr spc="-130" dirty="0"/>
              <a:t>e</a:t>
            </a:r>
            <a:r>
              <a:rPr spc="-245" dirty="0"/>
              <a:t>l</a:t>
            </a:r>
            <a:r>
              <a:rPr spc="145" dirty="0"/>
              <a:t>o</a:t>
            </a:r>
            <a:r>
              <a:rPr spc="-50" dirty="0"/>
              <a:t>p</a:t>
            </a:r>
            <a:r>
              <a:rPr spc="5" dirty="0"/>
              <a:t>m</a:t>
            </a:r>
            <a:r>
              <a:rPr spc="-130" dirty="0"/>
              <a:t>e</a:t>
            </a:r>
            <a:r>
              <a:rPr spc="15" dirty="0"/>
              <a:t>n</a:t>
            </a:r>
            <a:r>
              <a:rPr spc="-105" dirty="0"/>
              <a:t>t</a:t>
            </a:r>
            <a:r>
              <a:rPr spc="-250" dirty="0"/>
              <a:t> </a:t>
            </a:r>
            <a:r>
              <a:rPr spc="-105" dirty="0"/>
              <a:t>t</a:t>
            </a:r>
            <a:r>
              <a:rPr spc="10" dirty="0"/>
              <a:t>h</a:t>
            </a:r>
            <a:r>
              <a:rPr spc="-75" dirty="0"/>
              <a:t>a</a:t>
            </a:r>
            <a:r>
              <a:rPr spc="-105" dirty="0"/>
              <a:t>t</a:t>
            </a:r>
            <a:r>
              <a:rPr spc="-250" dirty="0"/>
              <a:t> </a:t>
            </a:r>
            <a:r>
              <a:rPr spc="-50" dirty="0"/>
              <a:t>p</a:t>
            </a:r>
            <a:r>
              <a:rPr spc="-229" dirty="0"/>
              <a:t>r</a:t>
            </a:r>
            <a:r>
              <a:rPr spc="145" dirty="0"/>
              <a:t>o</a:t>
            </a:r>
            <a:r>
              <a:rPr spc="5" dirty="0"/>
              <a:t>m</a:t>
            </a:r>
            <a:r>
              <a:rPr spc="-210" dirty="0"/>
              <a:t>i</a:t>
            </a:r>
            <a:r>
              <a:rPr spc="50" dirty="0"/>
              <a:t>s</a:t>
            </a:r>
            <a:r>
              <a:rPr spc="-130" dirty="0"/>
              <a:t>e</a:t>
            </a:r>
            <a:r>
              <a:rPr spc="50" dirty="0"/>
              <a:t>s</a:t>
            </a:r>
            <a:r>
              <a:rPr spc="-250" dirty="0"/>
              <a:t> </a:t>
            </a:r>
            <a:r>
              <a:rPr spc="-120" dirty="0"/>
              <a:t>t</a:t>
            </a:r>
            <a:r>
              <a:rPr spc="145" dirty="0"/>
              <a:t>o</a:t>
            </a:r>
            <a:r>
              <a:rPr spc="-250" dirty="0"/>
              <a:t> </a:t>
            </a:r>
            <a:r>
              <a:rPr spc="5" dirty="0"/>
              <a:t>m</a:t>
            </a:r>
            <a:r>
              <a:rPr spc="-75" dirty="0"/>
              <a:t>a</a:t>
            </a:r>
            <a:r>
              <a:rPr spc="-90" dirty="0"/>
              <a:t>k</a:t>
            </a:r>
            <a:r>
              <a:rPr spc="-130" dirty="0"/>
              <a:t>e</a:t>
            </a:r>
            <a:r>
              <a:rPr spc="-250" dirty="0"/>
              <a:t> </a:t>
            </a:r>
            <a:r>
              <a:rPr spc="145" dirty="0"/>
              <a:t>o</a:t>
            </a:r>
            <a:r>
              <a:rPr spc="-60" dirty="0"/>
              <a:t>u</a:t>
            </a:r>
            <a:r>
              <a:rPr spc="-175" dirty="0"/>
              <a:t>r</a:t>
            </a:r>
            <a:r>
              <a:rPr spc="-250" dirty="0"/>
              <a:t> </a:t>
            </a:r>
            <a:r>
              <a:rPr spc="35" dirty="0"/>
              <a:t>w</a:t>
            </a:r>
            <a:r>
              <a:rPr spc="145" dirty="0"/>
              <a:t>o</a:t>
            </a:r>
            <a:r>
              <a:rPr spc="-175" dirty="0"/>
              <a:t>r</a:t>
            </a:r>
            <a:r>
              <a:rPr dirty="0"/>
              <a:t>k</a:t>
            </a:r>
            <a:r>
              <a:rPr spc="-50" dirty="0"/>
              <a:t>p</a:t>
            </a:r>
            <a:r>
              <a:rPr spc="-245" dirty="0"/>
              <a:t>l</a:t>
            </a:r>
            <a:r>
              <a:rPr spc="-75" dirty="0"/>
              <a:t>a</a:t>
            </a:r>
            <a:r>
              <a:rPr spc="-240" dirty="0"/>
              <a:t>c</a:t>
            </a:r>
            <a:r>
              <a:rPr spc="-130" dirty="0"/>
              <a:t>e</a:t>
            </a:r>
            <a:r>
              <a:rPr spc="45" dirty="0"/>
              <a:t>s  s</a:t>
            </a:r>
            <a:r>
              <a:rPr spc="-90" dirty="0"/>
              <a:t>a</a:t>
            </a:r>
            <a:r>
              <a:rPr spc="-135" dirty="0"/>
              <a:t>f</a:t>
            </a:r>
            <a:r>
              <a:rPr spc="-130" dirty="0"/>
              <a:t>e</a:t>
            </a:r>
            <a:r>
              <a:rPr spc="-175" dirty="0"/>
              <a:t>r</a:t>
            </a:r>
            <a:r>
              <a:rPr spc="-250" dirty="0"/>
              <a:t> </a:t>
            </a:r>
            <a:r>
              <a:rPr spc="-75" dirty="0"/>
              <a:t>a</a:t>
            </a:r>
            <a:r>
              <a:rPr spc="15" dirty="0"/>
              <a:t>n</a:t>
            </a:r>
            <a:r>
              <a:rPr spc="-50" dirty="0"/>
              <a:t>d</a:t>
            </a:r>
            <a:r>
              <a:rPr spc="-250" dirty="0"/>
              <a:t> </a:t>
            </a:r>
            <a:r>
              <a:rPr spc="5" dirty="0"/>
              <a:t>m</a:t>
            </a:r>
            <a:r>
              <a:rPr spc="145" dirty="0"/>
              <a:t>o</a:t>
            </a:r>
            <a:r>
              <a:rPr spc="-229" dirty="0"/>
              <a:t>r</a:t>
            </a:r>
            <a:r>
              <a:rPr spc="-130" dirty="0"/>
              <a:t>e</a:t>
            </a:r>
            <a:r>
              <a:rPr spc="-250" dirty="0"/>
              <a:t> </a:t>
            </a:r>
            <a:r>
              <a:rPr spc="-50" dirty="0"/>
              <a:t>p</a:t>
            </a:r>
            <a:r>
              <a:rPr spc="-229" dirty="0"/>
              <a:t>r</a:t>
            </a:r>
            <a:r>
              <a:rPr spc="145" dirty="0"/>
              <a:t>o</a:t>
            </a:r>
            <a:r>
              <a:rPr spc="-50" dirty="0"/>
              <a:t>d</a:t>
            </a:r>
            <a:r>
              <a:rPr spc="-60" dirty="0"/>
              <a:t>u</a:t>
            </a:r>
            <a:r>
              <a:rPr spc="-195" dirty="0"/>
              <a:t>c</a:t>
            </a:r>
            <a:r>
              <a:rPr spc="-105" dirty="0"/>
              <a:t>t</a:t>
            </a:r>
            <a:r>
              <a:rPr spc="-210" dirty="0"/>
              <a:t>i</a:t>
            </a:r>
            <a:r>
              <a:rPr spc="-15" dirty="0"/>
              <a:t>v</a:t>
            </a:r>
            <a:r>
              <a:rPr spc="-130" dirty="0"/>
              <a:t>e</a:t>
            </a:r>
            <a:r>
              <a:rPr spc="-505" dirty="0"/>
              <a:t>.</a:t>
            </a:r>
          </a:p>
        </p:txBody>
      </p:sp>
      <p:sp>
        <p:nvSpPr>
          <p:cNvPr id="12" name="object 12"/>
          <p:cNvSpPr txBox="1">
            <a:spLocks noGrp="1"/>
          </p:cNvSpPr>
          <p:nvPr>
            <p:ph type="title"/>
          </p:nvPr>
        </p:nvSpPr>
        <p:spPr>
          <a:xfrm>
            <a:off x="6621240" y="2218031"/>
            <a:ext cx="4357370" cy="1088390"/>
          </a:xfrm>
          <a:prstGeom prst="rect">
            <a:avLst/>
          </a:prstGeom>
        </p:spPr>
        <p:txBody>
          <a:bodyPr vert="horz" wrap="square" lIns="0" tIns="15875" rIns="0" bIns="0" rtlCol="0">
            <a:spAutoFit/>
          </a:bodyPr>
          <a:lstStyle/>
          <a:p>
            <a:pPr marL="12700">
              <a:lnSpc>
                <a:spcPct val="100000"/>
              </a:lnSpc>
              <a:spcBef>
                <a:spcPts val="125"/>
              </a:spcBef>
            </a:pPr>
            <a:r>
              <a:rPr sz="6950" spc="130" dirty="0"/>
              <a:t>Conclusion</a:t>
            </a:r>
            <a:endParaRPr sz="6950"/>
          </a:p>
        </p:txBody>
      </p:sp>
      <p:sp>
        <p:nvSpPr>
          <p:cNvPr id="13" name="object 13"/>
          <p:cNvSpPr/>
          <p:nvPr/>
        </p:nvSpPr>
        <p:spPr>
          <a:xfrm>
            <a:off x="7179471" y="3829782"/>
            <a:ext cx="3914775" cy="95250"/>
          </a:xfrm>
          <a:custGeom>
            <a:avLst/>
            <a:gdLst/>
            <a:ahLst/>
            <a:cxnLst/>
            <a:rect l="l" t="t" r="r" b="b"/>
            <a:pathLst>
              <a:path w="3914775" h="95250">
                <a:moveTo>
                  <a:pt x="3914774" y="95249"/>
                </a:moveTo>
                <a:lnTo>
                  <a:pt x="0" y="95249"/>
                </a:lnTo>
                <a:lnTo>
                  <a:pt x="0" y="0"/>
                </a:lnTo>
                <a:lnTo>
                  <a:pt x="3914774" y="0"/>
                </a:lnTo>
                <a:lnTo>
                  <a:pt x="3914774" y="95249"/>
                </a:lnTo>
                <a:close/>
              </a:path>
            </a:pathLst>
          </a:custGeom>
          <a:solidFill>
            <a:srgbClr val="6FB0D9"/>
          </a:solidFill>
        </p:spPr>
        <p:txBody>
          <a:bodyPr wrap="square" lIns="0" tIns="0" rIns="0" bIns="0" rtlCol="0"/>
          <a:lstStyle/>
          <a:p>
            <a:endParaRPr/>
          </a:p>
        </p:txBody>
      </p:sp>
      <p:pic>
        <p:nvPicPr>
          <p:cNvPr id="15" name="Picture 14">
            <a:extLst>
              <a:ext uri="{FF2B5EF4-FFF2-40B4-BE49-F238E27FC236}">
                <a16:creationId xmlns:a16="http://schemas.microsoft.com/office/drawing/2014/main" id="{63F74FDB-B68D-54AF-E7E2-F26708E928A5}"/>
              </a:ext>
            </a:extLst>
          </p:cNvPr>
          <p:cNvPicPr>
            <a:picLocks noChangeAspect="1"/>
          </p:cNvPicPr>
          <p:nvPr/>
        </p:nvPicPr>
        <p:blipFill rotWithShape="1">
          <a:blip r:embed="rId2">
            <a:extLst>
              <a:ext uri="{28A0092B-C50C-407E-A947-70E740481C1C}">
                <a14:useLocalDpi xmlns:a14="http://schemas.microsoft.com/office/drawing/2010/main" val="0"/>
              </a:ext>
            </a:extLst>
          </a:blip>
          <a:srcRect l="3135" t="7886" r="4127" b="6897"/>
          <a:stretch/>
        </p:blipFill>
        <p:spPr>
          <a:xfrm>
            <a:off x="0" y="0"/>
            <a:ext cx="18364200" cy="10401300"/>
          </a:xfrm>
          <a:prstGeom prst="rect">
            <a:avLst/>
          </a:prstGeom>
        </p:spPr>
      </p:pic>
    </p:spTree>
    <p:extLst>
      <p:ext uri="{BB962C8B-B14F-4D97-AF65-F5344CB8AC3E}">
        <p14:creationId xmlns:p14="http://schemas.microsoft.com/office/powerpoint/2010/main" val="3940916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270</TotalTime>
  <Words>582</Words>
  <Application>Microsoft Office PowerPoint</Application>
  <PresentationFormat>Custom</PresentationFormat>
  <Paragraphs>40</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vt:lpstr>
      <vt:lpstr>Cambria</vt:lpstr>
      <vt:lpstr>Söhne</vt:lpstr>
      <vt:lpstr>Söhne Mono</vt:lpstr>
      <vt:lpstr>Trebuchet MS</vt:lpstr>
      <vt:lpstr>Office Theme</vt:lpstr>
      <vt:lpstr>PowerPoint Presentation</vt:lpstr>
      <vt:lpstr>Introduction</vt:lpstr>
      <vt:lpstr>What is HAZOP?</vt:lpstr>
      <vt:lpstr>PowerPoint Presentation</vt:lpstr>
      <vt:lpstr>System Components</vt:lpstr>
      <vt:lpstr>AUTOHAZID</vt:lpstr>
      <vt:lpstr>PowerPoint Presentation</vt:lpstr>
      <vt:lpstr>PowerPoint Presentation</vt:lpstr>
      <vt:lpstr>Conclusion</vt:lpstr>
      <vt:lpstr>How Machine Learning Can Improve HAZOP</vt:lpstr>
      <vt:lpstr>Steps to Apply ML Algorithms </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Ayush Gupta</cp:lastModifiedBy>
  <cp:revision>2</cp:revision>
  <dcterms:created xsi:type="dcterms:W3CDTF">2023-06-15T11:26:07Z</dcterms:created>
  <dcterms:modified xsi:type="dcterms:W3CDTF">2023-06-16T00:39:16Z</dcterms:modified>
</cp:coreProperties>
</file>